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2"/>
  </p:notesMasterIdLst>
  <p:sldIdLst>
    <p:sldId id="256" r:id="rId2"/>
    <p:sldId id="257" r:id="rId3"/>
    <p:sldId id="259" r:id="rId4"/>
    <p:sldId id="266" r:id="rId5"/>
    <p:sldId id="279" r:id="rId6"/>
    <p:sldId id="277" r:id="rId7"/>
    <p:sldId id="268" r:id="rId8"/>
    <p:sldId id="261" r:id="rId9"/>
    <p:sldId id="260" r:id="rId10"/>
    <p:sldId id="278" r:id="rId11"/>
  </p:sldIdLst>
  <p:sldSz cx="9144000" cy="5143500" type="screen16x9"/>
  <p:notesSz cx="6858000" cy="9144000"/>
  <p:embeddedFontLst>
    <p:embeddedFont>
      <p:font typeface="Candara" panose="020E0502030303020204" pitchFamily="34" charset="0"/>
      <p:regular r:id="rId13"/>
      <p:bold r:id="rId14"/>
      <p:italic r:id="rId15"/>
      <p:boldItalic r:id="rId16"/>
    </p:embeddedFont>
    <p:embeddedFont>
      <p:font typeface="Montserrat" pitchFamily="2" charset="77"/>
      <p:regular r:id="rId17"/>
      <p:bold r:id="rId18"/>
      <p:italic r:id="rId19"/>
      <p:boldItalic r:id="rId20"/>
    </p:embeddedFont>
    <p:embeddedFont>
      <p:font typeface="Montserrat Black" pitchFamily="2" charset="77"/>
      <p:bold r:id="rId21"/>
      <p:italic r:id="rId22"/>
      <p:boldItalic r:id="rId23"/>
    </p:embeddedFont>
    <p:embeddedFont>
      <p:font typeface="Montserrat ExtraLight" pitchFamily="2" charset="77"/>
      <p:regular r:id="rId24"/>
      <p:bold r:id=""/>
      <p:italic r:id="rId25"/>
      <p:boldItalic r:id=""/>
    </p:embeddedFont>
    <p:embeddedFont>
      <p:font typeface="Montserrat Light" pitchFamily="2" charset="77"/>
      <p:regular r:id="rId26"/>
      <p:bold r:id=""/>
      <p:italic r:id="rId27"/>
      <p:boldItalic r:id=""/>
    </p:embeddedFont>
    <p:embeddedFont>
      <p:font typeface="Verdana" panose="020B060403050404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10F0A7C-1D19-4201-B7DA-A71EE662DC23}">
  <a:tblStyle styleId="{C10F0A7C-1D19-4201-B7DA-A71EE662DC2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7"/>
    <p:restoredTop sz="80844"/>
  </p:normalViewPr>
  <p:slideViewPr>
    <p:cSldViewPr snapToGrid="0">
      <p:cViewPr varScale="1">
        <p:scale>
          <a:sx n="134" d="100"/>
          <a:sy n="134" d="100"/>
        </p:scale>
        <p:origin x="102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2.jpe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47ac3c6b08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47ac3c6b08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47ac3c6b08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47ac3c6b08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6cd5d4693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6cd5d4693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6d1c55ffe6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6d1c55ffe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6d3f01ad6f_0_24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6d3f01ad6f_0_24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6d3f01ad6f_0_24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6d3f01ad6f_0_24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6d3f01ad6f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6d3f01ad6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cd5d46934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cd5d46934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47ac3c6b0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47ac3c6b0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4700" y="-32925"/>
            <a:ext cx="9168600" cy="51765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070400" y="2730038"/>
            <a:ext cx="7003200" cy="9549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Font typeface="Montserrat Black"/>
              <a:buNone/>
              <a:defRPr sz="3600" b="0">
                <a:latin typeface="Montserrat Black"/>
                <a:ea typeface="Montserrat Black"/>
                <a:cs typeface="Montserrat Black"/>
                <a:sym typeface="Montserrat Blac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491150" y="3573350"/>
            <a:ext cx="61617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SECTION_TITLE_AND_DESCRIPTION_2">
    <p:spTree>
      <p:nvGrpSpPr>
        <p:cNvPr id="1" name="Shape 15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931325" y="2270488"/>
            <a:ext cx="4109700" cy="841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3600"/>
              <a:buFont typeface="Montserrat ExtraLight"/>
              <a:buNone/>
              <a:defRPr sz="3600" b="0">
                <a:solidFill>
                  <a:schemeClr val="accent1"/>
                </a:solidFill>
                <a:latin typeface="Montserrat ExtraLight"/>
                <a:ea typeface="Montserrat ExtraLight"/>
                <a:cs typeface="Montserrat ExtraLight"/>
                <a:sym typeface="Montserrat ExtraLight"/>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4931325" y="1075113"/>
            <a:ext cx="3343200" cy="952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Font typeface="Montserrat ExtraLight"/>
              <a:buNone/>
              <a:defRPr sz="4800" b="0">
                <a:latin typeface="Montserrat ExtraLight"/>
                <a:ea typeface="Montserrat ExtraLight"/>
                <a:cs typeface="Montserrat ExtraLight"/>
                <a:sym typeface="Montserrat ExtraLight"/>
              </a:defRPr>
            </a:lvl1pPr>
            <a:lvl2pPr lvl="1"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2pPr>
            <a:lvl3pPr lvl="2"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3pPr>
            <a:lvl4pPr lvl="3"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4pPr>
            <a:lvl5pPr lvl="4"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5pPr>
            <a:lvl6pPr lvl="5"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6pPr>
            <a:lvl7pPr lvl="6"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7pPr>
            <a:lvl8pPr lvl="7"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8pPr>
            <a:lvl9pPr lvl="8"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9pPr>
          </a:lstStyle>
          <a:p>
            <a:r>
              <a:t>xx%</a:t>
            </a:r>
          </a:p>
        </p:txBody>
      </p:sp>
      <p:sp>
        <p:nvSpPr>
          <p:cNvPr id="15" name="Google Shape;15;p3"/>
          <p:cNvSpPr txBox="1">
            <a:spLocks noGrp="1"/>
          </p:cNvSpPr>
          <p:nvPr>
            <p:ph type="subTitle" idx="1"/>
          </p:nvPr>
        </p:nvSpPr>
        <p:spPr>
          <a:xfrm>
            <a:off x="4931325" y="3275788"/>
            <a:ext cx="3105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1"/>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1214550" y="1292375"/>
            <a:ext cx="2808000" cy="5079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D5B961"/>
              </a:buClr>
              <a:buSzPts val="2400"/>
              <a:buFont typeface="Montserrat ExtraLight"/>
              <a:buNone/>
              <a:defRPr sz="2400" b="0">
                <a:solidFill>
                  <a:srgbClr val="D5B961"/>
                </a:solidFill>
                <a:latin typeface="Montserrat ExtraLight"/>
                <a:ea typeface="Montserrat ExtraLight"/>
                <a:cs typeface="Montserrat ExtraLight"/>
                <a:sym typeface="Montserrat ExtraLight"/>
              </a:defRPr>
            </a:lvl1pPr>
            <a:lvl2pPr lvl="1"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8" name="Google Shape;18;p4"/>
          <p:cNvSpPr txBox="1">
            <a:spLocks noGrp="1"/>
          </p:cNvSpPr>
          <p:nvPr>
            <p:ph type="body" idx="1"/>
          </p:nvPr>
        </p:nvSpPr>
        <p:spPr>
          <a:xfrm>
            <a:off x="1214550" y="2101825"/>
            <a:ext cx="2808000" cy="1749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5" name="Google Shape;25;p6"/>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rgbClr val="000000"/>
        </a:solid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5100750" y="1292375"/>
            <a:ext cx="2808000" cy="507900"/>
          </a:xfrm>
          <a:prstGeom prst="rect">
            <a:avLst/>
          </a:prstGeom>
        </p:spPr>
        <p:txBody>
          <a:bodyPr spcFirstLastPara="1" wrap="square" lIns="91425" tIns="91425" rIns="91425" bIns="91425" anchor="b" anchorCtr="0">
            <a:noAutofit/>
          </a:bodyPr>
          <a:lstStyle>
            <a:lvl1pPr lvl="0">
              <a:spcBef>
                <a:spcPts val="0"/>
              </a:spcBef>
              <a:spcAft>
                <a:spcPts val="0"/>
              </a:spcAft>
              <a:buClr>
                <a:srgbClr val="D5B961"/>
              </a:buClr>
              <a:buSzPts val="2400"/>
              <a:buFont typeface="Montserrat ExtraLight"/>
              <a:buNone/>
              <a:defRPr sz="2400" b="0">
                <a:solidFill>
                  <a:srgbClr val="D5B961"/>
                </a:solidFill>
                <a:latin typeface="Montserrat ExtraLight"/>
                <a:ea typeface="Montserrat ExtraLight"/>
                <a:cs typeface="Montserrat ExtraLight"/>
                <a:sym typeface="Montserrat ExtraLight"/>
              </a:defRPr>
            </a:lvl1pPr>
            <a:lvl2pPr lvl="1">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28" name="Google Shape;28;p7"/>
          <p:cNvSpPr txBox="1">
            <a:spLocks noGrp="1"/>
          </p:cNvSpPr>
          <p:nvPr>
            <p:ph type="body" idx="1"/>
          </p:nvPr>
        </p:nvSpPr>
        <p:spPr>
          <a:xfrm>
            <a:off x="5100750" y="2101825"/>
            <a:ext cx="2808000" cy="1749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p:nvPr/>
        </p:nvSpPr>
        <p:spPr>
          <a:xfrm>
            <a:off x="-24700" y="-32925"/>
            <a:ext cx="9168600" cy="5176500"/>
          </a:xfrm>
          <a:prstGeom prst="rect">
            <a:avLst/>
          </a:prstGeom>
          <a:solidFill>
            <a:srgbClr val="000000">
              <a:alpha val="25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8"/>
          <p:cNvSpPr txBox="1">
            <a:spLocks noGrp="1"/>
          </p:cNvSpPr>
          <p:nvPr>
            <p:ph type="title"/>
          </p:nvPr>
        </p:nvSpPr>
        <p:spPr>
          <a:xfrm>
            <a:off x="860225" y="417650"/>
            <a:ext cx="2276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2" name="Google Shape;3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Bullet Points">
  <p:cSld name="SECTION_TITLE_AND_DESCRIPTION_1">
    <p:spTree>
      <p:nvGrpSpPr>
        <p:cNvPr id="1" name="Shape 47"/>
        <p:cNvGrpSpPr/>
        <p:nvPr/>
      </p:nvGrpSpPr>
      <p:grpSpPr>
        <a:xfrm>
          <a:off x="0" y="0"/>
          <a:ext cx="0" cy="0"/>
          <a:chOff x="0" y="0"/>
          <a:chExt cx="0" cy="0"/>
        </a:xfrm>
      </p:grpSpPr>
      <p:sp>
        <p:nvSpPr>
          <p:cNvPr id="48" name="Google Shape;48;p13"/>
          <p:cNvSpPr txBox="1">
            <a:spLocks noGrp="1"/>
          </p:cNvSpPr>
          <p:nvPr>
            <p:ph type="body" idx="1"/>
          </p:nvPr>
        </p:nvSpPr>
        <p:spPr>
          <a:xfrm>
            <a:off x="722325" y="1137575"/>
            <a:ext cx="7281300" cy="29868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9" name="Google Shape;49;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
        <p:nvSpPr>
          <p:cNvPr id="50" name="Google Shape;50;p13"/>
          <p:cNvSpPr txBox="1">
            <a:spLocks noGrp="1"/>
          </p:cNvSpPr>
          <p:nvPr>
            <p:ph type="title"/>
          </p:nvPr>
        </p:nvSpPr>
        <p:spPr>
          <a:xfrm>
            <a:off x="2132100" y="367600"/>
            <a:ext cx="48798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Four Columns ">
  <p:cSld name="TITLE_AND_BODY_1_3">
    <p:bg>
      <p:bgPr>
        <a:solidFill>
          <a:schemeClr val="dk1"/>
        </a:solidFill>
        <a:effectLst/>
      </p:bgPr>
    </p:bg>
    <p:spTree>
      <p:nvGrpSpPr>
        <p:cNvPr id="1" name="Shape 83"/>
        <p:cNvGrpSpPr/>
        <p:nvPr/>
      </p:nvGrpSpPr>
      <p:grpSpPr>
        <a:xfrm>
          <a:off x="0" y="0"/>
          <a:ext cx="0" cy="0"/>
          <a:chOff x="0" y="0"/>
          <a:chExt cx="0" cy="0"/>
        </a:xfrm>
      </p:grpSpPr>
      <p:sp>
        <p:nvSpPr>
          <p:cNvPr id="84" name="Google Shape;84;p19"/>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85" name="Google Shape;85;p19"/>
          <p:cNvSpPr txBox="1">
            <a:spLocks noGrp="1"/>
          </p:cNvSpPr>
          <p:nvPr>
            <p:ph type="ctrTitle" idx="2"/>
          </p:nvPr>
        </p:nvSpPr>
        <p:spPr>
          <a:xfrm>
            <a:off x="615800" y="2857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86" name="Google Shape;86;p19"/>
          <p:cNvSpPr txBox="1">
            <a:spLocks noGrp="1"/>
          </p:cNvSpPr>
          <p:nvPr>
            <p:ph type="subTitle" idx="1"/>
          </p:nvPr>
        </p:nvSpPr>
        <p:spPr>
          <a:xfrm>
            <a:off x="615800" y="3480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87" name="Google Shape;87;p19"/>
          <p:cNvSpPr txBox="1">
            <a:spLocks noGrp="1"/>
          </p:cNvSpPr>
          <p:nvPr>
            <p:ph type="ctrTitle" idx="3"/>
          </p:nvPr>
        </p:nvSpPr>
        <p:spPr>
          <a:xfrm>
            <a:off x="2642565" y="1714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88" name="Google Shape;88;p19"/>
          <p:cNvSpPr txBox="1">
            <a:spLocks noGrp="1"/>
          </p:cNvSpPr>
          <p:nvPr>
            <p:ph type="subTitle" idx="4"/>
          </p:nvPr>
        </p:nvSpPr>
        <p:spPr>
          <a:xfrm>
            <a:off x="2642565" y="2337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89" name="Google Shape;89;p19"/>
          <p:cNvSpPr txBox="1">
            <a:spLocks noGrp="1"/>
          </p:cNvSpPr>
          <p:nvPr>
            <p:ph type="ctrTitle" idx="5"/>
          </p:nvPr>
        </p:nvSpPr>
        <p:spPr>
          <a:xfrm>
            <a:off x="4669331" y="2857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90" name="Google Shape;90;p19"/>
          <p:cNvSpPr txBox="1">
            <a:spLocks noGrp="1"/>
          </p:cNvSpPr>
          <p:nvPr>
            <p:ph type="subTitle" idx="6"/>
          </p:nvPr>
        </p:nvSpPr>
        <p:spPr>
          <a:xfrm>
            <a:off x="4669331" y="3480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1" name="Google Shape;91;p19"/>
          <p:cNvSpPr txBox="1">
            <a:spLocks noGrp="1"/>
          </p:cNvSpPr>
          <p:nvPr>
            <p:ph type="ctrTitle" idx="7"/>
          </p:nvPr>
        </p:nvSpPr>
        <p:spPr>
          <a:xfrm>
            <a:off x="6696096" y="1714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92" name="Google Shape;92;p19"/>
          <p:cNvSpPr txBox="1">
            <a:spLocks noGrp="1"/>
          </p:cNvSpPr>
          <p:nvPr>
            <p:ph type="subTitle" idx="8"/>
          </p:nvPr>
        </p:nvSpPr>
        <p:spPr>
          <a:xfrm>
            <a:off x="6696096" y="2337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Four Columns 1">
  <p:cSld name="TITLE_AND_BODY_1_3_1_3">
    <p:bg>
      <p:bgPr>
        <a:solidFill>
          <a:schemeClr val="dk1"/>
        </a:solidFill>
        <a:effectLst/>
      </p:bgPr>
    </p:bg>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17" name="Google Shape;117;p23"/>
          <p:cNvSpPr txBox="1">
            <a:spLocks noGrp="1"/>
          </p:cNvSpPr>
          <p:nvPr>
            <p:ph type="ctrTitle" idx="2"/>
          </p:nvPr>
        </p:nvSpPr>
        <p:spPr>
          <a:xfrm>
            <a:off x="6540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18" name="Google Shape;118;p23"/>
          <p:cNvSpPr txBox="1">
            <a:spLocks noGrp="1"/>
          </p:cNvSpPr>
          <p:nvPr>
            <p:ph type="subTitle" idx="1"/>
          </p:nvPr>
        </p:nvSpPr>
        <p:spPr>
          <a:xfrm>
            <a:off x="6540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19" name="Google Shape;119;p23"/>
          <p:cNvSpPr txBox="1">
            <a:spLocks noGrp="1"/>
          </p:cNvSpPr>
          <p:nvPr>
            <p:ph type="ctrTitle" idx="3"/>
          </p:nvPr>
        </p:nvSpPr>
        <p:spPr>
          <a:xfrm>
            <a:off x="26503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20" name="Google Shape;120;p23"/>
          <p:cNvSpPr txBox="1">
            <a:spLocks noGrp="1"/>
          </p:cNvSpPr>
          <p:nvPr>
            <p:ph type="subTitle" idx="4"/>
          </p:nvPr>
        </p:nvSpPr>
        <p:spPr>
          <a:xfrm>
            <a:off x="26503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21" name="Google Shape;121;p23"/>
          <p:cNvSpPr txBox="1">
            <a:spLocks noGrp="1"/>
          </p:cNvSpPr>
          <p:nvPr>
            <p:ph type="ctrTitle" idx="5"/>
          </p:nvPr>
        </p:nvSpPr>
        <p:spPr>
          <a:xfrm>
            <a:off x="46466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22" name="Google Shape;122;p23"/>
          <p:cNvSpPr txBox="1">
            <a:spLocks noGrp="1"/>
          </p:cNvSpPr>
          <p:nvPr>
            <p:ph type="subTitle" idx="6"/>
          </p:nvPr>
        </p:nvSpPr>
        <p:spPr>
          <a:xfrm>
            <a:off x="46466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23" name="Google Shape;123;p23"/>
          <p:cNvSpPr txBox="1">
            <a:spLocks noGrp="1"/>
          </p:cNvSpPr>
          <p:nvPr>
            <p:ph type="ctrTitle" idx="7"/>
          </p:nvPr>
        </p:nvSpPr>
        <p:spPr>
          <a:xfrm>
            <a:off x="66429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24" name="Google Shape;124;p23"/>
          <p:cNvSpPr txBox="1">
            <a:spLocks noGrp="1"/>
          </p:cNvSpPr>
          <p:nvPr>
            <p:ph type="subTitle" idx="8"/>
          </p:nvPr>
        </p:nvSpPr>
        <p:spPr>
          <a:xfrm>
            <a:off x="66429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0000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b="1">
                <a:solidFill>
                  <a:schemeClr val="lt1"/>
                </a:solidFill>
                <a:latin typeface="Montserrat"/>
                <a:ea typeface="Montserrat"/>
                <a:cs typeface="Montserrat"/>
                <a:sym typeface="Montserrat"/>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Montserrat"/>
              <a:buChar char="●"/>
              <a:defRPr sz="1800">
                <a:solidFill>
                  <a:schemeClr val="lt1"/>
                </a:solidFill>
                <a:latin typeface="Montserrat"/>
                <a:ea typeface="Montserrat"/>
                <a:cs typeface="Montserrat"/>
                <a:sym typeface="Montserrat"/>
              </a:defRPr>
            </a:lvl1pPr>
            <a:lvl2pPr marL="914400" lvl="1"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2pPr>
            <a:lvl3pPr marL="1371600" lvl="2"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3pPr>
            <a:lvl4pPr marL="1828800" lvl="3"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4pPr>
            <a:lvl5pPr marL="2286000" lvl="4"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5pPr>
            <a:lvl6pPr marL="2743200" lvl="5"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6pPr>
            <a:lvl7pPr marL="3200400" lvl="6"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7pPr>
            <a:lvl8pPr marL="3657600" lvl="7"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lt1"/>
              </a:buClr>
              <a:buSzPts val="1400"/>
              <a:buFont typeface="Montserrat"/>
              <a:buChar char="■"/>
              <a:defRPr>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9" r:id="rId7"/>
    <p:sldLayoutId id="2147483665" r:id="rId8"/>
    <p:sldLayoutId id="2147483669" r:id="rId9"/>
    <p:sldLayoutId id="2147483674"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4"/>
        <p:cNvGrpSpPr/>
        <p:nvPr/>
      </p:nvGrpSpPr>
      <p:grpSpPr>
        <a:xfrm>
          <a:off x="0" y="0"/>
          <a:ext cx="0" cy="0"/>
          <a:chOff x="0" y="0"/>
          <a:chExt cx="0" cy="0"/>
        </a:xfrm>
      </p:grpSpPr>
      <p:sp>
        <p:nvSpPr>
          <p:cNvPr id="165" name="Google Shape;165;p31"/>
          <p:cNvSpPr txBox="1">
            <a:spLocks noGrp="1"/>
          </p:cNvSpPr>
          <p:nvPr>
            <p:ph type="ctrTitle"/>
          </p:nvPr>
        </p:nvSpPr>
        <p:spPr>
          <a:xfrm>
            <a:off x="1070400" y="1679662"/>
            <a:ext cx="7003200" cy="123503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b="1" dirty="0">
                <a:solidFill>
                  <a:schemeClr val="tx2"/>
                </a:solidFill>
                <a:latin typeface="Candara" panose="020E0502030303020204" pitchFamily="34" charset="0"/>
                <a:ea typeface="Verdana" panose="020B0604030504040204" pitchFamily="34" charset="0"/>
                <a:cs typeface="Verdana" panose="020B0604030504040204" pitchFamily="34" charset="0"/>
              </a:rPr>
              <a:t>Uber Fare Prediction and Analysis using Machine Learning</a:t>
            </a:r>
            <a:endParaRPr dirty="0">
              <a:solidFill>
                <a:schemeClr val="lt1"/>
              </a:solidFill>
              <a:latin typeface="Candara" panose="020E0502030303020204" pitchFamily="34" charset="0"/>
              <a:ea typeface="Verdana" panose="020B0604030504040204" pitchFamily="34" charset="0"/>
              <a:cs typeface="Verdana" panose="020B0604030504040204" pitchFamily="34" charset="0"/>
            </a:endParaRPr>
          </a:p>
        </p:txBody>
      </p:sp>
      <p:sp>
        <p:nvSpPr>
          <p:cNvPr id="166" name="Google Shape;166;p31"/>
          <p:cNvSpPr txBox="1">
            <a:spLocks noGrp="1"/>
          </p:cNvSpPr>
          <p:nvPr>
            <p:ph type="subTitle" idx="1"/>
          </p:nvPr>
        </p:nvSpPr>
        <p:spPr>
          <a:xfrm>
            <a:off x="1491150" y="3129699"/>
            <a:ext cx="6161700" cy="159855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a:solidFill>
                  <a:schemeClr val="lt1"/>
                </a:solidFill>
                <a:latin typeface="Candara" panose="020E0502030303020204" pitchFamily="34" charset="0"/>
              </a:rPr>
              <a:t>TEAM - 8</a:t>
            </a:r>
            <a:br>
              <a:rPr lang="en-US" sz="2000" b="1" dirty="0">
                <a:solidFill>
                  <a:schemeClr val="lt1"/>
                </a:solidFill>
                <a:latin typeface="Candara" panose="020E0502030303020204" pitchFamily="34" charset="0"/>
              </a:rPr>
            </a:br>
            <a:r>
              <a:rPr lang="en-US" sz="2000" b="1" dirty="0">
                <a:solidFill>
                  <a:schemeClr val="lt1"/>
                </a:solidFill>
                <a:latin typeface="Candara" panose="020E0502030303020204" pitchFamily="34" charset="0"/>
              </a:rPr>
              <a:t>Bhavya Sree Gudiseva – G41949795</a:t>
            </a:r>
            <a:br>
              <a:rPr lang="en-US" sz="2000" b="1" dirty="0">
                <a:solidFill>
                  <a:schemeClr val="lt1"/>
                </a:solidFill>
                <a:latin typeface="Candara" panose="020E0502030303020204" pitchFamily="34" charset="0"/>
              </a:rPr>
            </a:br>
            <a:r>
              <a:rPr lang="en-US" sz="2000" b="1" dirty="0" err="1">
                <a:solidFill>
                  <a:schemeClr val="lt1"/>
                </a:solidFill>
                <a:latin typeface="Candara" panose="020E0502030303020204" pitchFamily="34" charset="0"/>
              </a:rPr>
              <a:t>Saiteja</a:t>
            </a:r>
            <a:r>
              <a:rPr lang="en-US" sz="2000" b="1" dirty="0">
                <a:solidFill>
                  <a:schemeClr val="lt1"/>
                </a:solidFill>
                <a:latin typeface="Candara" panose="020E0502030303020204" pitchFamily="34" charset="0"/>
              </a:rPr>
              <a:t> </a:t>
            </a:r>
            <a:r>
              <a:rPr lang="en-US" sz="2000" b="1" dirty="0" err="1">
                <a:solidFill>
                  <a:schemeClr val="lt1"/>
                </a:solidFill>
                <a:latin typeface="Candara" panose="020E0502030303020204" pitchFamily="34" charset="0"/>
              </a:rPr>
              <a:t>Singirikonda</a:t>
            </a:r>
            <a:r>
              <a:rPr lang="en-US" sz="2000" b="1" dirty="0">
                <a:solidFill>
                  <a:schemeClr val="lt1"/>
                </a:solidFill>
                <a:latin typeface="Candara" panose="020E0502030303020204" pitchFamily="34" charset="0"/>
              </a:rPr>
              <a:t> – G33754913</a:t>
            </a:r>
            <a:br>
              <a:rPr lang="en-US" sz="2000" b="1" dirty="0">
                <a:solidFill>
                  <a:schemeClr val="lt1"/>
                </a:solidFill>
                <a:latin typeface="Candara" panose="020E0502030303020204" pitchFamily="34" charset="0"/>
              </a:rPr>
            </a:br>
            <a:r>
              <a:rPr lang="en-US" sz="2000" b="1" dirty="0">
                <a:solidFill>
                  <a:schemeClr val="lt1"/>
                </a:solidFill>
                <a:latin typeface="Candara" panose="020E0502030303020204" pitchFamily="34" charset="0"/>
              </a:rPr>
              <a:t>Dinesh Reddy </a:t>
            </a:r>
            <a:r>
              <a:rPr lang="en-US" sz="2000" b="1" dirty="0" err="1">
                <a:solidFill>
                  <a:schemeClr val="lt1"/>
                </a:solidFill>
                <a:latin typeface="Candara" panose="020E0502030303020204" pitchFamily="34" charset="0"/>
              </a:rPr>
              <a:t>Reddem</a:t>
            </a:r>
            <a:r>
              <a:rPr lang="en-US" sz="2000" b="1" dirty="0">
                <a:solidFill>
                  <a:schemeClr val="lt1"/>
                </a:solidFill>
                <a:latin typeface="Candara" panose="020E0502030303020204" pitchFamily="34" charset="0"/>
              </a:rPr>
              <a:t> – G30893344</a:t>
            </a:r>
            <a:endParaRPr sz="2000" b="1" dirty="0">
              <a:solidFill>
                <a:schemeClr val="lt1"/>
              </a:solidFill>
              <a:latin typeface="Candara" panose="020E0502030303020204" pitchFamily="34" charset="0"/>
            </a:endParaRPr>
          </a:p>
        </p:txBody>
      </p:sp>
      <p:pic>
        <p:nvPicPr>
          <p:cNvPr id="1032" name="Picture 8" descr="Uber | Brands of the World™ | Download vector logos and ...">
            <a:extLst>
              <a:ext uri="{FF2B5EF4-FFF2-40B4-BE49-F238E27FC236}">
                <a16:creationId xmlns:a16="http://schemas.microsoft.com/office/drawing/2014/main" id="{21D20051-965D-1204-122E-D3975AA07C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7958" y="415241"/>
            <a:ext cx="1128084" cy="11280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50"/>
        <p:cNvGrpSpPr/>
        <p:nvPr/>
      </p:nvGrpSpPr>
      <p:grpSpPr>
        <a:xfrm>
          <a:off x="0" y="0"/>
          <a:ext cx="0" cy="0"/>
          <a:chOff x="0" y="0"/>
          <a:chExt cx="0" cy="0"/>
        </a:xfrm>
      </p:grpSpPr>
      <p:sp>
        <p:nvSpPr>
          <p:cNvPr id="551" name="Google Shape;551;p53"/>
          <p:cNvSpPr txBox="1">
            <a:spLocks noGrp="1"/>
          </p:cNvSpPr>
          <p:nvPr>
            <p:ph type="title"/>
          </p:nvPr>
        </p:nvSpPr>
        <p:spPr>
          <a:xfrm>
            <a:off x="860224" y="417650"/>
            <a:ext cx="5586296"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8000" dirty="0">
                <a:latin typeface="Candara" panose="020E0502030303020204" pitchFamily="34" charset="0"/>
              </a:rPr>
              <a:t>THANK YOU</a:t>
            </a:r>
            <a:endParaRPr sz="8000" dirty="0">
              <a:latin typeface="Candara" panose="020E0502030303020204" pitchFamily="34" charset="0"/>
            </a:endParaRPr>
          </a:p>
        </p:txBody>
      </p:sp>
      <p:cxnSp>
        <p:nvCxnSpPr>
          <p:cNvPr id="552" name="Google Shape;552;p53"/>
          <p:cNvCxnSpPr/>
          <p:nvPr/>
        </p:nvCxnSpPr>
        <p:spPr>
          <a:xfrm>
            <a:off x="-6103" y="1360875"/>
            <a:ext cx="2919600" cy="0"/>
          </a:xfrm>
          <a:prstGeom prst="straightConnector1">
            <a:avLst/>
          </a:prstGeom>
          <a:noFill/>
          <a:ln w="9525" cap="flat" cmpd="sng">
            <a:solidFill>
              <a:schemeClr val="accent1"/>
            </a:solidFill>
            <a:prstDash val="solid"/>
            <a:round/>
            <a:headEnd type="none" w="med" len="med"/>
            <a:tailEnd type="none" w="med" len="med"/>
          </a:ln>
        </p:spPr>
      </p:cxnSp>
      <p:cxnSp>
        <p:nvCxnSpPr>
          <p:cNvPr id="553" name="Google Shape;553;p53"/>
          <p:cNvCxnSpPr/>
          <p:nvPr/>
        </p:nvCxnSpPr>
        <p:spPr>
          <a:xfrm>
            <a:off x="-6103" y="3565225"/>
            <a:ext cx="2919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2"/>
          <p:cNvSpPr txBox="1">
            <a:spLocks noGrp="1"/>
          </p:cNvSpPr>
          <p:nvPr>
            <p:ph type="body" idx="1"/>
          </p:nvPr>
        </p:nvSpPr>
        <p:spPr>
          <a:xfrm>
            <a:off x="722325" y="1443262"/>
            <a:ext cx="7281300" cy="2986800"/>
          </a:xfrm>
          <a:prstGeom prst="rect">
            <a:avLst/>
          </a:prstGeom>
        </p:spPr>
        <p:txBody>
          <a:bodyPr spcFirstLastPara="1" wrap="square" lIns="91425" tIns="91425" rIns="91425" bIns="91425" anchor="t" anchorCtr="0">
            <a:noAutofit/>
          </a:bodyPr>
          <a:lstStyle/>
          <a:p>
            <a:pPr algn="l">
              <a:buFont typeface="Wingdings" pitchFamily="2" charset="2"/>
              <a:buChar char="Ø"/>
            </a:pPr>
            <a:r>
              <a:rPr lang="en-GB" sz="2800" b="0" i="0" dirty="0">
                <a:solidFill>
                  <a:schemeClr val="bg1"/>
                </a:solidFill>
                <a:effectLst/>
                <a:latin typeface="Candara" panose="020E0502030303020204" pitchFamily="34" charset="0"/>
              </a:rPr>
              <a:t>Problem Definition and Understanding </a:t>
            </a:r>
          </a:p>
          <a:p>
            <a:pPr algn="l">
              <a:buFont typeface="Wingdings" pitchFamily="2" charset="2"/>
              <a:buChar char="Ø"/>
            </a:pPr>
            <a:r>
              <a:rPr lang="en-GB" sz="2800" b="0" i="0" dirty="0">
                <a:solidFill>
                  <a:schemeClr val="bg1"/>
                </a:solidFill>
                <a:effectLst/>
                <a:latin typeface="Candara" panose="020E0502030303020204" pitchFamily="34" charset="0"/>
              </a:rPr>
              <a:t>Data Preparation and Pre-processing </a:t>
            </a:r>
          </a:p>
          <a:p>
            <a:pPr algn="l">
              <a:buFont typeface="Wingdings" pitchFamily="2" charset="2"/>
              <a:buChar char="Ø"/>
            </a:pPr>
            <a:r>
              <a:rPr lang="en-GB" sz="2800" b="0" i="0" dirty="0">
                <a:solidFill>
                  <a:schemeClr val="bg1"/>
                </a:solidFill>
                <a:effectLst/>
                <a:latin typeface="Candara" panose="020E0502030303020204" pitchFamily="34" charset="0"/>
              </a:rPr>
              <a:t>Model Selection and Development </a:t>
            </a:r>
          </a:p>
          <a:p>
            <a:pPr algn="l">
              <a:buFont typeface="Wingdings" pitchFamily="2" charset="2"/>
              <a:buChar char="Ø"/>
            </a:pPr>
            <a:r>
              <a:rPr lang="en-GB" sz="2800" b="0" i="0" dirty="0">
                <a:solidFill>
                  <a:schemeClr val="bg1"/>
                </a:solidFill>
                <a:effectLst/>
                <a:latin typeface="Candara" panose="020E0502030303020204" pitchFamily="34" charset="0"/>
              </a:rPr>
              <a:t>Generalization </a:t>
            </a:r>
          </a:p>
          <a:p>
            <a:pPr algn="l">
              <a:buFont typeface="Wingdings" pitchFamily="2" charset="2"/>
              <a:buChar char="Ø"/>
            </a:pPr>
            <a:r>
              <a:rPr lang="en-GB" sz="2800" b="0" i="0" dirty="0">
                <a:solidFill>
                  <a:schemeClr val="bg1"/>
                </a:solidFill>
                <a:effectLst/>
                <a:latin typeface="Candara" panose="020E0502030303020204" pitchFamily="34" charset="0"/>
              </a:rPr>
              <a:t>Evaluation and Performance Metrics </a:t>
            </a:r>
          </a:p>
        </p:txBody>
      </p:sp>
      <p:sp>
        <p:nvSpPr>
          <p:cNvPr id="175" name="Google Shape;175;p32"/>
          <p:cNvSpPr txBox="1">
            <a:spLocks noGrp="1"/>
          </p:cNvSpPr>
          <p:nvPr>
            <p:ph type="title"/>
          </p:nvPr>
        </p:nvSpPr>
        <p:spPr>
          <a:xfrm>
            <a:off x="1619025" y="521414"/>
            <a:ext cx="5487900" cy="6527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b="1" dirty="0">
                <a:latin typeface="Candara" panose="020E0502030303020204" pitchFamily="34" charset="0"/>
              </a:rPr>
              <a:t>CONTENTS OF THIS PROJECT</a:t>
            </a:r>
            <a:endParaRPr sz="3200" b="1" dirty="0">
              <a:latin typeface="Candara" panose="020E0502030303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4"/>
          <p:cNvSpPr txBox="1">
            <a:spLocks noGrp="1"/>
          </p:cNvSpPr>
          <p:nvPr>
            <p:ph type="title"/>
          </p:nvPr>
        </p:nvSpPr>
        <p:spPr>
          <a:xfrm>
            <a:off x="4572000" y="292608"/>
            <a:ext cx="3742944" cy="109313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b="1" dirty="0">
                <a:latin typeface="Candara" panose="020E0502030303020204" pitchFamily="34" charset="0"/>
              </a:rPr>
              <a:t>PROBLEM STATEMENT</a:t>
            </a:r>
            <a:endParaRPr sz="3200" b="1" dirty="0">
              <a:latin typeface="Candara" panose="020E0502030303020204" pitchFamily="34" charset="0"/>
            </a:endParaRPr>
          </a:p>
        </p:txBody>
      </p:sp>
      <p:sp>
        <p:nvSpPr>
          <p:cNvPr id="198" name="Google Shape;198;p34"/>
          <p:cNvSpPr txBox="1">
            <a:spLocks noGrp="1"/>
          </p:cNvSpPr>
          <p:nvPr>
            <p:ph type="body" idx="1"/>
          </p:nvPr>
        </p:nvSpPr>
        <p:spPr>
          <a:xfrm>
            <a:off x="4572000" y="1385747"/>
            <a:ext cx="3998976" cy="324721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lang="en-GB" dirty="0">
              <a:latin typeface="Candara" panose="020E0502030303020204" pitchFamily="34" charset="0"/>
            </a:endParaRPr>
          </a:p>
          <a:p>
            <a:pPr marL="0" lvl="0" indent="0" algn="l" rtl="0">
              <a:spcBef>
                <a:spcPts val="0"/>
              </a:spcBef>
              <a:spcAft>
                <a:spcPts val="1600"/>
              </a:spcAft>
              <a:buNone/>
            </a:pPr>
            <a:r>
              <a:rPr lang="en-GB" sz="1600" dirty="0">
                <a:latin typeface="Candara" panose="020E0502030303020204" pitchFamily="34" charset="0"/>
              </a:rPr>
              <a:t>The goal of this project is to create a predictive model that forecasts Uber's fare prices and ride demand by leveraging data on distance, surge pricing, locations, weather conditions, traffic, and journey times. The model's effectiveness will be judged on its accuracy in predicting fares and anticipating demand spikes, which is vital for enhancing Uber's operational efficiency and customer satisfaction.</a:t>
            </a:r>
            <a:endParaRPr sz="1600" dirty="0">
              <a:latin typeface="Candara" panose="020E0502030303020204" pitchFamily="34" charset="0"/>
            </a:endParaRPr>
          </a:p>
        </p:txBody>
      </p:sp>
      <p:pic>
        <p:nvPicPr>
          <p:cNvPr id="199" name="Google Shape;199;p34"/>
          <p:cNvPicPr preferRelativeResize="0"/>
          <p:nvPr/>
        </p:nvPicPr>
        <p:blipFill rotWithShape="1">
          <a:blip r:embed="rId3">
            <a:alphaModFix/>
          </a:blip>
          <a:srcRect l="12478" r="37708"/>
          <a:stretch/>
        </p:blipFill>
        <p:spPr>
          <a:xfrm>
            <a:off x="0" y="0"/>
            <a:ext cx="3843225" cy="5143498"/>
          </a:xfrm>
          <a:prstGeom prst="rect">
            <a:avLst/>
          </a:prstGeom>
          <a:noFill/>
          <a:ln>
            <a:noFill/>
          </a:ln>
        </p:spPr>
      </p:pic>
      <p:sp>
        <p:nvSpPr>
          <p:cNvPr id="200" name="Google Shape;200;p34"/>
          <p:cNvSpPr/>
          <p:nvPr/>
        </p:nvSpPr>
        <p:spPr>
          <a:xfrm>
            <a:off x="-12300" y="0"/>
            <a:ext cx="3855600" cy="51765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1"/>
          <p:cNvSpPr txBox="1">
            <a:spLocks noGrp="1"/>
          </p:cNvSpPr>
          <p:nvPr>
            <p:ph type="title"/>
          </p:nvPr>
        </p:nvSpPr>
        <p:spPr>
          <a:xfrm>
            <a:off x="213795" y="61396"/>
            <a:ext cx="8487952" cy="96387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b="1" dirty="0">
                <a:latin typeface="Candara" panose="020E0502030303020204" pitchFamily="34" charset="0"/>
              </a:rPr>
              <a:t>DATA PREPARATION AND PRE-PROCESSING</a:t>
            </a:r>
            <a:endParaRPr sz="3200" b="1" dirty="0">
              <a:latin typeface="Candara" panose="020E0502030303020204" pitchFamily="34" charset="0"/>
            </a:endParaRPr>
          </a:p>
        </p:txBody>
      </p:sp>
      <p:sp>
        <p:nvSpPr>
          <p:cNvPr id="265" name="Google Shape;265;p41"/>
          <p:cNvSpPr txBox="1">
            <a:spLocks noGrp="1"/>
          </p:cNvSpPr>
          <p:nvPr>
            <p:ph type="ctrTitle" idx="2"/>
          </p:nvPr>
        </p:nvSpPr>
        <p:spPr>
          <a:xfrm>
            <a:off x="-140074" y="2786860"/>
            <a:ext cx="1832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DATA CLEANING</a:t>
            </a:r>
            <a:endParaRPr dirty="0"/>
          </a:p>
        </p:txBody>
      </p:sp>
      <p:sp>
        <p:nvSpPr>
          <p:cNvPr id="266" name="Google Shape;266;p41"/>
          <p:cNvSpPr txBox="1">
            <a:spLocks noGrp="1"/>
          </p:cNvSpPr>
          <p:nvPr>
            <p:ph type="subTitle" idx="1"/>
          </p:nvPr>
        </p:nvSpPr>
        <p:spPr>
          <a:xfrm>
            <a:off x="-134836" y="3413585"/>
            <a:ext cx="1832100" cy="89756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2"/>
                </a:solidFill>
              </a:rPr>
              <a:t>Removed rows with missing 'price' data.</a:t>
            </a:r>
          </a:p>
        </p:txBody>
      </p:sp>
      <p:sp>
        <p:nvSpPr>
          <p:cNvPr id="267" name="Google Shape;267;p41"/>
          <p:cNvSpPr txBox="1">
            <a:spLocks noGrp="1"/>
          </p:cNvSpPr>
          <p:nvPr>
            <p:ph type="ctrTitle" idx="3"/>
          </p:nvPr>
        </p:nvSpPr>
        <p:spPr>
          <a:xfrm>
            <a:off x="1736690" y="1746091"/>
            <a:ext cx="1832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FEATURE SELECTION</a:t>
            </a:r>
            <a:endParaRPr dirty="0"/>
          </a:p>
        </p:txBody>
      </p:sp>
      <p:sp>
        <p:nvSpPr>
          <p:cNvPr id="268" name="Google Shape;268;p41"/>
          <p:cNvSpPr txBox="1">
            <a:spLocks noGrp="1"/>
          </p:cNvSpPr>
          <p:nvPr>
            <p:ph type="subTitle" idx="4"/>
          </p:nvPr>
        </p:nvSpPr>
        <p:spPr>
          <a:xfrm>
            <a:off x="1744726" y="2290060"/>
            <a:ext cx="1832100" cy="9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LassoCV</a:t>
            </a:r>
            <a:r>
              <a:rPr lang="en-US" dirty="0"/>
              <a:t> selects key features for 'price' prediction. </a:t>
            </a:r>
            <a:endParaRPr dirty="0"/>
          </a:p>
        </p:txBody>
      </p:sp>
      <p:sp>
        <p:nvSpPr>
          <p:cNvPr id="269" name="Google Shape;269;p41"/>
          <p:cNvSpPr txBox="1">
            <a:spLocks noGrp="1"/>
          </p:cNvSpPr>
          <p:nvPr>
            <p:ph type="ctrTitle" idx="5"/>
          </p:nvPr>
        </p:nvSpPr>
        <p:spPr>
          <a:xfrm>
            <a:off x="3434120" y="2870588"/>
            <a:ext cx="19839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FEATURE ENGINEERING</a:t>
            </a:r>
            <a:endParaRPr dirty="0"/>
          </a:p>
        </p:txBody>
      </p:sp>
      <p:sp>
        <p:nvSpPr>
          <p:cNvPr id="270" name="Google Shape;270;p41"/>
          <p:cNvSpPr txBox="1">
            <a:spLocks noGrp="1"/>
          </p:cNvSpPr>
          <p:nvPr>
            <p:ph type="subTitle" idx="6"/>
          </p:nvPr>
        </p:nvSpPr>
        <p:spPr>
          <a:xfrm>
            <a:off x="3524232" y="3295414"/>
            <a:ext cx="1832100" cy="166029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Correlation analysis identifies temperature, climate and time features influencing Uber prices.</a:t>
            </a:r>
            <a:endParaRPr dirty="0"/>
          </a:p>
        </p:txBody>
      </p:sp>
      <p:sp>
        <p:nvSpPr>
          <p:cNvPr id="271" name="Google Shape;271;p41"/>
          <p:cNvSpPr txBox="1">
            <a:spLocks noGrp="1"/>
          </p:cNvSpPr>
          <p:nvPr>
            <p:ph type="ctrTitle" idx="7"/>
          </p:nvPr>
        </p:nvSpPr>
        <p:spPr>
          <a:xfrm>
            <a:off x="5445600" y="1678281"/>
            <a:ext cx="1832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CATEGORICAL ENCODING</a:t>
            </a:r>
            <a:endParaRPr dirty="0"/>
          </a:p>
        </p:txBody>
      </p:sp>
      <p:sp>
        <p:nvSpPr>
          <p:cNvPr id="272" name="Google Shape;272;p41"/>
          <p:cNvSpPr txBox="1">
            <a:spLocks noGrp="1"/>
          </p:cNvSpPr>
          <p:nvPr>
            <p:ph type="subTitle" idx="8"/>
          </p:nvPr>
        </p:nvSpPr>
        <p:spPr>
          <a:xfrm>
            <a:off x="5498488" y="2109038"/>
            <a:ext cx="1832100" cy="119306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Performed one-hot encoding on categorical columns of a </a:t>
            </a:r>
            <a:r>
              <a:rPr lang="en-US" dirty="0" err="1"/>
              <a:t>dataFrame</a:t>
            </a:r>
            <a:endParaRPr dirty="0"/>
          </a:p>
        </p:txBody>
      </p:sp>
      <p:sp>
        <p:nvSpPr>
          <p:cNvPr id="273" name="Google Shape;273;p41"/>
          <p:cNvSpPr/>
          <p:nvPr/>
        </p:nvSpPr>
        <p:spPr>
          <a:xfrm>
            <a:off x="494426" y="1633720"/>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5" name="Google Shape;275;p41"/>
          <p:cNvSpPr/>
          <p:nvPr/>
        </p:nvSpPr>
        <p:spPr>
          <a:xfrm>
            <a:off x="4145348" y="1633720"/>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1"/>
          <p:cNvSpPr/>
          <p:nvPr/>
        </p:nvSpPr>
        <p:spPr>
          <a:xfrm>
            <a:off x="6132987" y="3725122"/>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41"/>
          <p:cNvCxnSpPr>
            <a:cxnSpLocks/>
          </p:cNvCxnSpPr>
          <p:nvPr/>
        </p:nvCxnSpPr>
        <p:spPr>
          <a:xfrm>
            <a:off x="777011" y="2268857"/>
            <a:ext cx="19054" cy="477669"/>
          </a:xfrm>
          <a:prstGeom prst="straightConnector1">
            <a:avLst/>
          </a:prstGeom>
          <a:noFill/>
          <a:ln w="9525" cap="flat" cmpd="sng">
            <a:solidFill>
              <a:srgbClr val="D5B961"/>
            </a:solidFill>
            <a:prstDash val="solid"/>
            <a:round/>
            <a:headEnd type="none" w="med" len="med"/>
            <a:tailEnd type="none" w="med" len="med"/>
          </a:ln>
        </p:spPr>
      </p:cxnSp>
      <p:cxnSp>
        <p:nvCxnSpPr>
          <p:cNvPr id="278" name="Google Shape;278;p41"/>
          <p:cNvCxnSpPr>
            <a:cxnSpLocks/>
          </p:cNvCxnSpPr>
          <p:nvPr/>
        </p:nvCxnSpPr>
        <p:spPr>
          <a:xfrm flipH="1">
            <a:off x="2659378" y="3152138"/>
            <a:ext cx="1397" cy="436706"/>
          </a:xfrm>
          <a:prstGeom prst="straightConnector1">
            <a:avLst/>
          </a:prstGeom>
          <a:noFill/>
          <a:ln w="9525" cap="flat" cmpd="sng">
            <a:solidFill>
              <a:srgbClr val="D5B961"/>
            </a:solidFill>
            <a:prstDash val="solid"/>
            <a:round/>
            <a:headEnd type="none" w="med" len="med"/>
            <a:tailEnd type="none" w="med" len="med"/>
          </a:ln>
        </p:spPr>
      </p:cxnSp>
      <p:cxnSp>
        <p:nvCxnSpPr>
          <p:cNvPr id="279" name="Google Shape;279;p41"/>
          <p:cNvCxnSpPr>
            <a:cxnSpLocks/>
          </p:cNvCxnSpPr>
          <p:nvPr/>
        </p:nvCxnSpPr>
        <p:spPr>
          <a:xfrm flipH="1">
            <a:off x="4426070" y="2301109"/>
            <a:ext cx="828" cy="493832"/>
          </a:xfrm>
          <a:prstGeom prst="straightConnector1">
            <a:avLst/>
          </a:prstGeom>
          <a:noFill/>
          <a:ln w="9525" cap="flat" cmpd="sng">
            <a:solidFill>
              <a:srgbClr val="D5B961"/>
            </a:solidFill>
            <a:prstDash val="solid"/>
            <a:round/>
            <a:headEnd type="none" w="med" len="med"/>
            <a:tailEnd type="none" w="med" len="med"/>
          </a:ln>
        </p:spPr>
      </p:cxnSp>
      <p:cxnSp>
        <p:nvCxnSpPr>
          <p:cNvPr id="280" name="Google Shape;280;p41"/>
          <p:cNvCxnSpPr>
            <a:cxnSpLocks/>
            <a:stCxn id="272" idx="2"/>
            <a:endCxn id="276" idx="0"/>
          </p:cNvCxnSpPr>
          <p:nvPr/>
        </p:nvCxnSpPr>
        <p:spPr>
          <a:xfrm flipH="1">
            <a:off x="6414537" y="3302107"/>
            <a:ext cx="1" cy="423015"/>
          </a:xfrm>
          <a:prstGeom prst="straightConnector1">
            <a:avLst/>
          </a:prstGeom>
          <a:noFill/>
          <a:ln w="9525" cap="flat" cmpd="sng">
            <a:solidFill>
              <a:srgbClr val="D5B961"/>
            </a:solidFill>
            <a:prstDash val="solid"/>
            <a:round/>
            <a:headEnd type="none" w="med" len="med"/>
            <a:tailEnd type="none" w="med" len="med"/>
          </a:ln>
        </p:spPr>
      </p:cxnSp>
      <p:sp>
        <p:nvSpPr>
          <p:cNvPr id="16" name="Google Shape;269;p41">
            <a:extLst>
              <a:ext uri="{FF2B5EF4-FFF2-40B4-BE49-F238E27FC236}">
                <a16:creationId xmlns:a16="http://schemas.microsoft.com/office/drawing/2014/main" id="{55511212-88C8-0C6D-1129-16329E3CE0A4}"/>
              </a:ext>
            </a:extLst>
          </p:cNvPr>
          <p:cNvSpPr txBox="1">
            <a:spLocks/>
          </p:cNvSpPr>
          <p:nvPr/>
        </p:nvSpPr>
        <p:spPr>
          <a:xfrm>
            <a:off x="7083134" y="2786860"/>
            <a:ext cx="1983900" cy="563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9pPr>
          </a:lstStyle>
          <a:p>
            <a:r>
              <a:rPr lang="en-US" dirty="0"/>
              <a:t>OUTLIERS HANDLING</a:t>
            </a:r>
          </a:p>
        </p:txBody>
      </p:sp>
      <p:sp>
        <p:nvSpPr>
          <p:cNvPr id="17" name="Google Shape;270;p41">
            <a:extLst>
              <a:ext uri="{FF2B5EF4-FFF2-40B4-BE49-F238E27FC236}">
                <a16:creationId xmlns:a16="http://schemas.microsoft.com/office/drawing/2014/main" id="{7895AC9E-8299-1CE9-BE80-CED6D176700B}"/>
              </a:ext>
            </a:extLst>
          </p:cNvPr>
          <p:cNvSpPr txBox="1">
            <a:spLocks/>
          </p:cNvSpPr>
          <p:nvPr/>
        </p:nvSpPr>
        <p:spPr>
          <a:xfrm>
            <a:off x="7141348" y="3419166"/>
            <a:ext cx="1832100" cy="864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9pPr>
          </a:lstStyle>
          <a:p>
            <a:pPr marL="0" indent="0"/>
            <a:r>
              <a:rPr lang="en-GB" dirty="0"/>
              <a:t>Outlier removal in 'price’ column using IQR.</a:t>
            </a:r>
          </a:p>
        </p:txBody>
      </p:sp>
      <p:sp>
        <p:nvSpPr>
          <p:cNvPr id="18" name="Google Shape;275;p41">
            <a:extLst>
              <a:ext uri="{FF2B5EF4-FFF2-40B4-BE49-F238E27FC236}">
                <a16:creationId xmlns:a16="http://schemas.microsoft.com/office/drawing/2014/main" id="{91F7AB07-46CF-37E1-847B-DAF7C1455536}"/>
              </a:ext>
            </a:extLst>
          </p:cNvPr>
          <p:cNvSpPr/>
          <p:nvPr/>
        </p:nvSpPr>
        <p:spPr>
          <a:xfrm>
            <a:off x="7786190" y="1633720"/>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79;p41">
            <a:extLst>
              <a:ext uri="{FF2B5EF4-FFF2-40B4-BE49-F238E27FC236}">
                <a16:creationId xmlns:a16="http://schemas.microsoft.com/office/drawing/2014/main" id="{8F0B5DFA-97EF-DBBE-A847-515016A10952}"/>
              </a:ext>
            </a:extLst>
          </p:cNvPr>
          <p:cNvCxnSpPr/>
          <p:nvPr/>
        </p:nvCxnSpPr>
        <p:spPr>
          <a:xfrm>
            <a:off x="8067740" y="2244405"/>
            <a:ext cx="7344" cy="493832"/>
          </a:xfrm>
          <a:prstGeom prst="straightConnector1">
            <a:avLst/>
          </a:prstGeom>
          <a:noFill/>
          <a:ln w="9525" cap="flat" cmpd="sng">
            <a:solidFill>
              <a:srgbClr val="D5B961"/>
            </a:solidFill>
            <a:prstDash val="solid"/>
            <a:round/>
            <a:headEnd type="none" w="med" len="med"/>
            <a:tailEnd type="none" w="med" len="med"/>
          </a:ln>
        </p:spPr>
      </p:cxnSp>
      <p:grpSp>
        <p:nvGrpSpPr>
          <p:cNvPr id="21" name="Google Shape;10483;p73">
            <a:extLst>
              <a:ext uri="{FF2B5EF4-FFF2-40B4-BE49-F238E27FC236}">
                <a16:creationId xmlns:a16="http://schemas.microsoft.com/office/drawing/2014/main" id="{39A61509-A829-49E7-8971-2993431148BD}"/>
              </a:ext>
            </a:extLst>
          </p:cNvPr>
          <p:cNvGrpSpPr/>
          <p:nvPr/>
        </p:nvGrpSpPr>
        <p:grpSpPr>
          <a:xfrm>
            <a:off x="4259168" y="1754320"/>
            <a:ext cx="352840" cy="354717"/>
            <a:chOff x="3095745" y="3805393"/>
            <a:chExt cx="352840" cy="354717"/>
          </a:xfrm>
        </p:grpSpPr>
        <p:sp>
          <p:nvSpPr>
            <p:cNvPr id="22" name="Google Shape;10484;p73">
              <a:extLst>
                <a:ext uri="{FF2B5EF4-FFF2-40B4-BE49-F238E27FC236}">
                  <a16:creationId xmlns:a16="http://schemas.microsoft.com/office/drawing/2014/main" id="{12069480-D6EB-B3CD-7806-7DA3F647A374}"/>
                </a:ext>
              </a:extLst>
            </p:cNvPr>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23" name="Google Shape;10485;p73">
              <a:extLst>
                <a:ext uri="{FF2B5EF4-FFF2-40B4-BE49-F238E27FC236}">
                  <a16:creationId xmlns:a16="http://schemas.microsoft.com/office/drawing/2014/main" id="{ECA53ECF-DB55-2CF2-ED6C-BA3E0C806EA8}"/>
                </a:ext>
              </a:extLst>
            </p:cNvPr>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24" name="Google Shape;10486;p73">
              <a:extLst>
                <a:ext uri="{FF2B5EF4-FFF2-40B4-BE49-F238E27FC236}">
                  <a16:creationId xmlns:a16="http://schemas.microsoft.com/office/drawing/2014/main" id="{E05C80EA-219D-E1C3-FFF6-641E0AF94EBE}"/>
                </a:ext>
              </a:extLst>
            </p:cNvPr>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25" name="Google Shape;10487;p73">
              <a:extLst>
                <a:ext uri="{FF2B5EF4-FFF2-40B4-BE49-F238E27FC236}">
                  <a16:creationId xmlns:a16="http://schemas.microsoft.com/office/drawing/2014/main" id="{49A99522-93CD-0875-7C78-00C08E746393}"/>
                </a:ext>
              </a:extLst>
            </p:cNvPr>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26" name="Google Shape;10488;p73">
              <a:extLst>
                <a:ext uri="{FF2B5EF4-FFF2-40B4-BE49-F238E27FC236}">
                  <a16:creationId xmlns:a16="http://schemas.microsoft.com/office/drawing/2014/main" id="{E289F37A-E956-EF29-5BC1-C30AD0A0830D}"/>
                </a:ext>
              </a:extLst>
            </p:cNvPr>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27" name="Google Shape;10489;p73">
              <a:extLst>
                <a:ext uri="{FF2B5EF4-FFF2-40B4-BE49-F238E27FC236}">
                  <a16:creationId xmlns:a16="http://schemas.microsoft.com/office/drawing/2014/main" id="{640D4A4C-9EF2-1F94-622A-33D199AF9CAA}"/>
                </a:ext>
              </a:extLst>
            </p:cNvPr>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28" name="Google Shape;9680;p72">
            <a:extLst>
              <a:ext uri="{FF2B5EF4-FFF2-40B4-BE49-F238E27FC236}">
                <a16:creationId xmlns:a16="http://schemas.microsoft.com/office/drawing/2014/main" id="{39CFDC7B-E81D-CC93-8042-236B8B204559}"/>
              </a:ext>
            </a:extLst>
          </p:cNvPr>
          <p:cNvGrpSpPr/>
          <p:nvPr/>
        </p:nvGrpSpPr>
        <p:grpSpPr>
          <a:xfrm>
            <a:off x="663259" y="1746091"/>
            <a:ext cx="246558" cy="367161"/>
            <a:chOff x="4940592" y="1500690"/>
            <a:chExt cx="246558" cy="367161"/>
          </a:xfrm>
        </p:grpSpPr>
        <p:sp>
          <p:nvSpPr>
            <p:cNvPr id="29" name="Google Shape;9681;p72">
              <a:extLst>
                <a:ext uri="{FF2B5EF4-FFF2-40B4-BE49-F238E27FC236}">
                  <a16:creationId xmlns:a16="http://schemas.microsoft.com/office/drawing/2014/main" id="{388BD99D-1F1D-F299-87C7-7DBD05F6521A}"/>
                </a:ext>
              </a:extLst>
            </p:cNvPr>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682;p72">
              <a:extLst>
                <a:ext uri="{FF2B5EF4-FFF2-40B4-BE49-F238E27FC236}">
                  <a16:creationId xmlns:a16="http://schemas.microsoft.com/office/drawing/2014/main" id="{426456DF-132E-A5D3-0835-397C6F611E13}"/>
                </a:ext>
              </a:extLst>
            </p:cNvPr>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683;p72">
              <a:extLst>
                <a:ext uri="{FF2B5EF4-FFF2-40B4-BE49-F238E27FC236}">
                  <a16:creationId xmlns:a16="http://schemas.microsoft.com/office/drawing/2014/main" id="{F763441E-D648-080B-E94B-2DEFB03DA03A}"/>
                </a:ext>
              </a:extLst>
            </p:cNvPr>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684;p72">
              <a:extLst>
                <a:ext uri="{FF2B5EF4-FFF2-40B4-BE49-F238E27FC236}">
                  <a16:creationId xmlns:a16="http://schemas.microsoft.com/office/drawing/2014/main" id="{5203E95A-767D-6F5E-90B8-46A2C67F346D}"/>
                </a:ext>
              </a:extLst>
            </p:cNvPr>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291;p41">
            <a:extLst>
              <a:ext uri="{FF2B5EF4-FFF2-40B4-BE49-F238E27FC236}">
                <a16:creationId xmlns:a16="http://schemas.microsoft.com/office/drawing/2014/main" id="{B4892C0D-0DB2-6ED6-9C9D-F0F68417E957}"/>
              </a:ext>
            </a:extLst>
          </p:cNvPr>
          <p:cNvGrpSpPr/>
          <p:nvPr/>
        </p:nvGrpSpPr>
        <p:grpSpPr>
          <a:xfrm>
            <a:off x="2480405" y="3850788"/>
            <a:ext cx="380393" cy="363118"/>
            <a:chOff x="4126815" y="2760704"/>
            <a:chExt cx="380393" cy="363118"/>
          </a:xfrm>
        </p:grpSpPr>
        <p:sp>
          <p:nvSpPr>
            <p:cNvPr id="44" name="Google Shape;292;p41">
              <a:extLst>
                <a:ext uri="{FF2B5EF4-FFF2-40B4-BE49-F238E27FC236}">
                  <a16:creationId xmlns:a16="http://schemas.microsoft.com/office/drawing/2014/main" id="{24A24894-69C7-1A57-74DF-AFE3F31DE3A0}"/>
                </a:ext>
              </a:extLst>
            </p:cNvPr>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93;p41">
              <a:extLst>
                <a:ext uri="{FF2B5EF4-FFF2-40B4-BE49-F238E27FC236}">
                  <a16:creationId xmlns:a16="http://schemas.microsoft.com/office/drawing/2014/main" id="{B9A312DB-3E97-A1EF-CA06-6BCD39767961}"/>
                </a:ext>
              </a:extLst>
            </p:cNvPr>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94;p41">
              <a:extLst>
                <a:ext uri="{FF2B5EF4-FFF2-40B4-BE49-F238E27FC236}">
                  <a16:creationId xmlns:a16="http://schemas.microsoft.com/office/drawing/2014/main" id="{916F4616-C0AC-FEB6-7251-983827A78672}"/>
                </a:ext>
              </a:extLst>
            </p:cNvPr>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95;p41">
              <a:extLst>
                <a:ext uri="{FF2B5EF4-FFF2-40B4-BE49-F238E27FC236}">
                  <a16:creationId xmlns:a16="http://schemas.microsoft.com/office/drawing/2014/main" id="{FE03E76B-4D87-C9EA-20A2-E6C6405FA1FE}"/>
                </a:ext>
              </a:extLst>
            </p:cNvPr>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Google Shape;276;p41">
            <a:extLst>
              <a:ext uri="{FF2B5EF4-FFF2-40B4-BE49-F238E27FC236}">
                <a16:creationId xmlns:a16="http://schemas.microsoft.com/office/drawing/2014/main" id="{BB877F35-3B3B-175B-64A4-D53D49785826}"/>
              </a:ext>
            </a:extLst>
          </p:cNvPr>
          <p:cNvSpPr/>
          <p:nvPr/>
        </p:nvSpPr>
        <p:spPr>
          <a:xfrm>
            <a:off x="2385277" y="3750797"/>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982;p74">
            <a:extLst>
              <a:ext uri="{FF2B5EF4-FFF2-40B4-BE49-F238E27FC236}">
                <a16:creationId xmlns:a16="http://schemas.microsoft.com/office/drawing/2014/main" id="{3921F482-AF09-2CA3-B1E1-27D8B1D41B07}"/>
              </a:ext>
            </a:extLst>
          </p:cNvPr>
          <p:cNvSpPr/>
          <p:nvPr/>
        </p:nvSpPr>
        <p:spPr>
          <a:xfrm>
            <a:off x="7897598" y="173660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10432;p73">
            <a:extLst>
              <a:ext uri="{FF2B5EF4-FFF2-40B4-BE49-F238E27FC236}">
                <a16:creationId xmlns:a16="http://schemas.microsoft.com/office/drawing/2014/main" id="{9A503E02-6796-7353-F33D-14FC6A9DC9CC}"/>
              </a:ext>
            </a:extLst>
          </p:cNvPr>
          <p:cNvGrpSpPr/>
          <p:nvPr/>
        </p:nvGrpSpPr>
        <p:grpSpPr>
          <a:xfrm>
            <a:off x="6258697" y="3858166"/>
            <a:ext cx="311680" cy="294186"/>
            <a:chOff x="2165809" y="3811059"/>
            <a:chExt cx="422542" cy="342973"/>
          </a:xfrm>
        </p:grpSpPr>
        <p:sp>
          <p:nvSpPr>
            <p:cNvPr id="59" name="Google Shape;10433;p73">
              <a:extLst>
                <a:ext uri="{FF2B5EF4-FFF2-40B4-BE49-F238E27FC236}">
                  <a16:creationId xmlns:a16="http://schemas.microsoft.com/office/drawing/2014/main" id="{3A574806-61C5-4014-FF52-73E8DFB47243}"/>
                </a:ext>
              </a:extLst>
            </p:cNvPr>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434;p73">
              <a:extLst>
                <a:ext uri="{FF2B5EF4-FFF2-40B4-BE49-F238E27FC236}">
                  <a16:creationId xmlns:a16="http://schemas.microsoft.com/office/drawing/2014/main" id="{CF052EE3-BE5F-2240-0E3B-A04B4C334A89}"/>
                </a:ext>
              </a:extLst>
            </p:cNvPr>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435;p73">
              <a:extLst>
                <a:ext uri="{FF2B5EF4-FFF2-40B4-BE49-F238E27FC236}">
                  <a16:creationId xmlns:a16="http://schemas.microsoft.com/office/drawing/2014/main" id="{19CE9A48-9F72-CEDF-206B-454C74466922}"/>
                </a:ext>
              </a:extLst>
            </p:cNvPr>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436;p73">
              <a:extLst>
                <a:ext uri="{FF2B5EF4-FFF2-40B4-BE49-F238E27FC236}">
                  <a16:creationId xmlns:a16="http://schemas.microsoft.com/office/drawing/2014/main" id="{B68B3788-4228-7C7D-95C8-13D41CEE9617}"/>
                </a:ext>
              </a:extLst>
            </p:cNvPr>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437;p73">
              <a:extLst>
                <a:ext uri="{FF2B5EF4-FFF2-40B4-BE49-F238E27FC236}">
                  <a16:creationId xmlns:a16="http://schemas.microsoft.com/office/drawing/2014/main" id="{386E9835-DEBD-17C1-F4F1-1570F152230B}"/>
                </a:ext>
              </a:extLst>
            </p:cNvPr>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0438;p73">
              <a:extLst>
                <a:ext uri="{FF2B5EF4-FFF2-40B4-BE49-F238E27FC236}">
                  <a16:creationId xmlns:a16="http://schemas.microsoft.com/office/drawing/2014/main" id="{B392DC18-2CF4-90BA-2539-D55E352424EB}"/>
                </a:ext>
              </a:extLst>
            </p:cNvPr>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0439;p73">
              <a:extLst>
                <a:ext uri="{FF2B5EF4-FFF2-40B4-BE49-F238E27FC236}">
                  <a16:creationId xmlns:a16="http://schemas.microsoft.com/office/drawing/2014/main" id="{132F6CEA-30CC-0A21-37A8-6125E883B201}"/>
                </a:ext>
              </a:extLst>
            </p:cNvPr>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0440;p73">
              <a:extLst>
                <a:ext uri="{FF2B5EF4-FFF2-40B4-BE49-F238E27FC236}">
                  <a16:creationId xmlns:a16="http://schemas.microsoft.com/office/drawing/2014/main" id="{FFEB4E3E-A3C0-1CD0-56C4-758189B9A097}"/>
                </a:ext>
              </a:extLst>
            </p:cNvPr>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0441;p73">
              <a:extLst>
                <a:ext uri="{FF2B5EF4-FFF2-40B4-BE49-F238E27FC236}">
                  <a16:creationId xmlns:a16="http://schemas.microsoft.com/office/drawing/2014/main" id="{E0CC746D-D7E5-2984-39F8-87B65278C67E}"/>
                </a:ext>
              </a:extLst>
            </p:cNvPr>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0442;p73">
              <a:extLst>
                <a:ext uri="{FF2B5EF4-FFF2-40B4-BE49-F238E27FC236}">
                  <a16:creationId xmlns:a16="http://schemas.microsoft.com/office/drawing/2014/main" id="{A4B86007-A065-7898-4097-BFDDB147E13B}"/>
                </a:ext>
              </a:extLst>
            </p:cNvPr>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0443;p73">
              <a:extLst>
                <a:ext uri="{FF2B5EF4-FFF2-40B4-BE49-F238E27FC236}">
                  <a16:creationId xmlns:a16="http://schemas.microsoft.com/office/drawing/2014/main" id="{DFA611FF-93E6-9F47-4904-1B94BC8BC217}"/>
                </a:ext>
              </a:extLst>
            </p:cNvPr>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0444;p73">
              <a:extLst>
                <a:ext uri="{FF2B5EF4-FFF2-40B4-BE49-F238E27FC236}">
                  <a16:creationId xmlns:a16="http://schemas.microsoft.com/office/drawing/2014/main" id="{1AFBCD13-1E5A-891C-CD01-B551F4BDDC25}"/>
                </a:ext>
              </a:extLst>
            </p:cNvPr>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0445;p73">
              <a:extLst>
                <a:ext uri="{FF2B5EF4-FFF2-40B4-BE49-F238E27FC236}">
                  <a16:creationId xmlns:a16="http://schemas.microsoft.com/office/drawing/2014/main" id="{502E7709-579E-B72C-031E-22D6059CFB52}"/>
                </a:ext>
              </a:extLst>
            </p:cNvPr>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0446;p73">
              <a:extLst>
                <a:ext uri="{FF2B5EF4-FFF2-40B4-BE49-F238E27FC236}">
                  <a16:creationId xmlns:a16="http://schemas.microsoft.com/office/drawing/2014/main" id="{DE117D12-9671-5EF4-9265-11F4BE07D5CA}"/>
                </a:ext>
              </a:extLst>
            </p:cNvPr>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0447;p73">
              <a:extLst>
                <a:ext uri="{FF2B5EF4-FFF2-40B4-BE49-F238E27FC236}">
                  <a16:creationId xmlns:a16="http://schemas.microsoft.com/office/drawing/2014/main" id="{A59B8759-8B28-5060-17F0-55B615E722DB}"/>
                </a:ext>
              </a:extLst>
            </p:cNvPr>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0448;p73">
              <a:extLst>
                <a:ext uri="{FF2B5EF4-FFF2-40B4-BE49-F238E27FC236}">
                  <a16:creationId xmlns:a16="http://schemas.microsoft.com/office/drawing/2014/main" id="{FFB8D4CB-E1A9-481C-DFC1-470AE0CBE7D0}"/>
                </a:ext>
              </a:extLst>
            </p:cNvPr>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0449;p73">
              <a:extLst>
                <a:ext uri="{FF2B5EF4-FFF2-40B4-BE49-F238E27FC236}">
                  <a16:creationId xmlns:a16="http://schemas.microsoft.com/office/drawing/2014/main" id="{538A1363-B3D9-57D4-F66D-A24C90E78AD1}"/>
                </a:ext>
              </a:extLst>
            </p:cNvPr>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0450;p73">
              <a:extLst>
                <a:ext uri="{FF2B5EF4-FFF2-40B4-BE49-F238E27FC236}">
                  <a16:creationId xmlns:a16="http://schemas.microsoft.com/office/drawing/2014/main" id="{763B0FA5-7CE3-F8E1-68DC-171DCFF38223}"/>
                </a:ext>
              </a:extLst>
            </p:cNvPr>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54"/>
          <p:cNvSpPr txBox="1">
            <a:spLocks noGrp="1"/>
          </p:cNvSpPr>
          <p:nvPr>
            <p:ph type="title"/>
          </p:nvPr>
        </p:nvSpPr>
        <p:spPr>
          <a:xfrm>
            <a:off x="832405" y="-88666"/>
            <a:ext cx="7398524" cy="107838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b="1" dirty="0">
                <a:solidFill>
                  <a:schemeClr val="accent1"/>
                </a:solidFill>
                <a:latin typeface="Candara" panose="020E0502030303020204" pitchFamily="34" charset="0"/>
              </a:rPr>
              <a:t>MODEL SELECTION AND DEVELOPMENT</a:t>
            </a:r>
            <a:endParaRPr sz="3200" b="1" dirty="0">
              <a:solidFill>
                <a:schemeClr val="accent1"/>
              </a:solidFill>
              <a:latin typeface="Candara" panose="020E0502030303020204" pitchFamily="34" charset="0"/>
            </a:endParaRPr>
          </a:p>
        </p:txBody>
      </p:sp>
      <p:sp>
        <p:nvSpPr>
          <p:cNvPr id="559" name="Google Shape;559;p54"/>
          <p:cNvSpPr txBox="1">
            <a:spLocks noGrp="1"/>
          </p:cNvSpPr>
          <p:nvPr>
            <p:ph type="ctrTitle" idx="2"/>
          </p:nvPr>
        </p:nvSpPr>
        <p:spPr>
          <a:xfrm>
            <a:off x="254247" y="3422134"/>
            <a:ext cx="1549704" cy="60470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latin typeface="Candara" panose="020E0502030303020204" pitchFamily="34" charset="0"/>
              </a:rPr>
              <a:t>Linear Regression</a:t>
            </a:r>
            <a:endParaRPr sz="1800" dirty="0">
              <a:latin typeface="Candara" panose="020E0502030303020204" pitchFamily="34" charset="0"/>
            </a:endParaRPr>
          </a:p>
        </p:txBody>
      </p:sp>
      <p:sp>
        <p:nvSpPr>
          <p:cNvPr id="561" name="Google Shape;561;p54"/>
          <p:cNvSpPr txBox="1">
            <a:spLocks noGrp="1"/>
          </p:cNvSpPr>
          <p:nvPr>
            <p:ph type="ctrTitle" idx="3"/>
          </p:nvPr>
        </p:nvSpPr>
        <p:spPr>
          <a:xfrm>
            <a:off x="2094475" y="3422668"/>
            <a:ext cx="1335024" cy="60470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latin typeface="Candara" panose="020E0502030303020204" pitchFamily="34" charset="0"/>
              </a:rPr>
              <a:t>Decision Tree</a:t>
            </a:r>
            <a:endParaRPr sz="1800" dirty="0">
              <a:latin typeface="Candara" panose="020E0502030303020204" pitchFamily="34" charset="0"/>
            </a:endParaRPr>
          </a:p>
        </p:txBody>
      </p:sp>
      <p:sp>
        <p:nvSpPr>
          <p:cNvPr id="563" name="Google Shape;563;p54"/>
          <p:cNvSpPr txBox="1">
            <a:spLocks noGrp="1"/>
          </p:cNvSpPr>
          <p:nvPr>
            <p:ph type="ctrTitle" idx="5"/>
          </p:nvPr>
        </p:nvSpPr>
        <p:spPr>
          <a:xfrm>
            <a:off x="3659290" y="3449543"/>
            <a:ext cx="1847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latin typeface="Candara" panose="020E0502030303020204" pitchFamily="34" charset="0"/>
              </a:rPr>
              <a:t>Random </a:t>
            </a:r>
            <a:br>
              <a:rPr lang="en-US" sz="1800" dirty="0">
                <a:latin typeface="Candara" panose="020E0502030303020204" pitchFamily="34" charset="0"/>
              </a:rPr>
            </a:br>
            <a:r>
              <a:rPr lang="en-US" sz="1800" dirty="0">
                <a:latin typeface="Candara" panose="020E0502030303020204" pitchFamily="34" charset="0"/>
              </a:rPr>
              <a:t>Forest</a:t>
            </a:r>
            <a:endParaRPr sz="1800" dirty="0">
              <a:latin typeface="Candara" panose="020E0502030303020204" pitchFamily="34" charset="0"/>
            </a:endParaRPr>
          </a:p>
        </p:txBody>
      </p:sp>
      <p:sp>
        <p:nvSpPr>
          <p:cNvPr id="565" name="Google Shape;565;p54"/>
          <p:cNvSpPr txBox="1">
            <a:spLocks noGrp="1"/>
          </p:cNvSpPr>
          <p:nvPr>
            <p:ph type="ctrTitle" idx="7"/>
          </p:nvPr>
        </p:nvSpPr>
        <p:spPr>
          <a:xfrm>
            <a:off x="5645920" y="3463398"/>
            <a:ext cx="1476088"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latin typeface="Candara" panose="020E0502030303020204" pitchFamily="34" charset="0"/>
              </a:rPr>
              <a:t>Gradient </a:t>
            </a:r>
            <a:br>
              <a:rPr lang="en-US" sz="1800" dirty="0">
                <a:latin typeface="Candara" panose="020E0502030303020204" pitchFamily="34" charset="0"/>
              </a:rPr>
            </a:br>
            <a:r>
              <a:rPr lang="en-US" sz="1800" dirty="0">
                <a:latin typeface="Candara" panose="020E0502030303020204" pitchFamily="34" charset="0"/>
              </a:rPr>
              <a:t>Boost</a:t>
            </a:r>
            <a:endParaRPr sz="1800" dirty="0">
              <a:latin typeface="Candara" panose="020E0502030303020204" pitchFamily="34" charset="0"/>
            </a:endParaRPr>
          </a:p>
        </p:txBody>
      </p:sp>
      <p:sp>
        <p:nvSpPr>
          <p:cNvPr id="567" name="Google Shape;567;p54"/>
          <p:cNvSpPr/>
          <p:nvPr/>
        </p:nvSpPr>
        <p:spPr>
          <a:xfrm>
            <a:off x="684804" y="1437916"/>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4"/>
          <p:cNvSpPr/>
          <p:nvPr/>
        </p:nvSpPr>
        <p:spPr>
          <a:xfrm>
            <a:off x="4201916" y="1419628"/>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4"/>
          <p:cNvSpPr/>
          <p:nvPr/>
        </p:nvSpPr>
        <p:spPr>
          <a:xfrm>
            <a:off x="2425072" y="1988842"/>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4"/>
          <p:cNvSpPr/>
          <p:nvPr/>
        </p:nvSpPr>
        <p:spPr>
          <a:xfrm>
            <a:off x="6024196" y="1958457"/>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1" name="Google Shape;571;p54"/>
          <p:cNvCxnSpPr>
            <a:cxnSpLocks/>
            <a:endCxn id="567" idx="4"/>
          </p:cNvCxnSpPr>
          <p:nvPr/>
        </p:nvCxnSpPr>
        <p:spPr>
          <a:xfrm flipV="1">
            <a:off x="1038054" y="2144416"/>
            <a:ext cx="0" cy="1177259"/>
          </a:xfrm>
          <a:prstGeom prst="straightConnector1">
            <a:avLst/>
          </a:prstGeom>
          <a:noFill/>
          <a:ln w="9525" cap="flat" cmpd="sng">
            <a:solidFill>
              <a:schemeClr val="accent1"/>
            </a:solidFill>
            <a:prstDash val="solid"/>
            <a:round/>
            <a:headEnd type="none" w="med" len="med"/>
            <a:tailEnd type="none" w="med" len="med"/>
          </a:ln>
        </p:spPr>
      </p:cxnSp>
      <p:cxnSp>
        <p:nvCxnSpPr>
          <p:cNvPr id="572" name="Google Shape;572;p54"/>
          <p:cNvCxnSpPr>
            <a:cxnSpLocks/>
          </p:cNvCxnSpPr>
          <p:nvPr/>
        </p:nvCxnSpPr>
        <p:spPr>
          <a:xfrm flipH="1">
            <a:off x="2769177" y="2695342"/>
            <a:ext cx="1" cy="604701"/>
          </a:xfrm>
          <a:prstGeom prst="straightConnector1">
            <a:avLst/>
          </a:prstGeom>
          <a:noFill/>
          <a:ln w="9525" cap="flat" cmpd="sng">
            <a:solidFill>
              <a:schemeClr val="accent1"/>
            </a:solidFill>
            <a:prstDash val="solid"/>
            <a:round/>
            <a:headEnd type="none" w="med" len="med"/>
            <a:tailEnd type="none" w="med" len="med"/>
          </a:ln>
        </p:spPr>
      </p:cxnSp>
      <p:cxnSp>
        <p:nvCxnSpPr>
          <p:cNvPr id="573" name="Google Shape;573;p54"/>
          <p:cNvCxnSpPr>
            <a:cxnSpLocks/>
            <a:stCxn id="568" idx="4"/>
          </p:cNvCxnSpPr>
          <p:nvPr/>
        </p:nvCxnSpPr>
        <p:spPr>
          <a:xfrm>
            <a:off x="4555166" y="2126128"/>
            <a:ext cx="6518" cy="1155627"/>
          </a:xfrm>
          <a:prstGeom prst="straightConnector1">
            <a:avLst/>
          </a:prstGeom>
          <a:noFill/>
          <a:ln w="9525" cap="flat" cmpd="sng">
            <a:solidFill>
              <a:schemeClr val="accent1"/>
            </a:solidFill>
            <a:prstDash val="solid"/>
            <a:round/>
            <a:headEnd type="none" w="med" len="med"/>
            <a:tailEnd type="none" w="med" len="med"/>
          </a:ln>
        </p:spPr>
      </p:cxnSp>
      <p:cxnSp>
        <p:nvCxnSpPr>
          <p:cNvPr id="574" name="Google Shape;574;p54"/>
          <p:cNvCxnSpPr>
            <a:cxnSpLocks/>
            <a:stCxn id="570" idx="4"/>
          </p:cNvCxnSpPr>
          <p:nvPr/>
        </p:nvCxnSpPr>
        <p:spPr>
          <a:xfrm>
            <a:off x="6377446" y="2664957"/>
            <a:ext cx="6518" cy="642993"/>
          </a:xfrm>
          <a:prstGeom prst="straightConnector1">
            <a:avLst/>
          </a:prstGeom>
          <a:noFill/>
          <a:ln w="9525" cap="flat" cmpd="sng">
            <a:solidFill>
              <a:schemeClr val="accent1"/>
            </a:solidFill>
            <a:prstDash val="solid"/>
            <a:round/>
            <a:headEnd type="none" w="med" len="med"/>
            <a:tailEnd type="none" w="med" len="med"/>
          </a:ln>
        </p:spPr>
      </p:cxnSp>
      <p:grpSp>
        <p:nvGrpSpPr>
          <p:cNvPr id="4" name="Google Shape;11330;p75">
            <a:extLst>
              <a:ext uri="{FF2B5EF4-FFF2-40B4-BE49-F238E27FC236}">
                <a16:creationId xmlns:a16="http://schemas.microsoft.com/office/drawing/2014/main" id="{FE35A536-3CFC-7C7E-E664-966C2DCB2657}"/>
              </a:ext>
            </a:extLst>
          </p:cNvPr>
          <p:cNvGrpSpPr/>
          <p:nvPr/>
        </p:nvGrpSpPr>
        <p:grpSpPr>
          <a:xfrm>
            <a:off x="871363" y="1598519"/>
            <a:ext cx="315092" cy="359397"/>
            <a:chOff x="4017435" y="1499912"/>
            <a:chExt cx="315092" cy="359397"/>
          </a:xfrm>
          <a:solidFill>
            <a:schemeClr val="accent1"/>
          </a:solidFill>
        </p:grpSpPr>
        <p:sp>
          <p:nvSpPr>
            <p:cNvPr id="5" name="Google Shape;11331;p75">
              <a:extLst>
                <a:ext uri="{FF2B5EF4-FFF2-40B4-BE49-F238E27FC236}">
                  <a16:creationId xmlns:a16="http://schemas.microsoft.com/office/drawing/2014/main" id="{E051FEC1-A831-5F38-9E22-06E4EF95E7B6}"/>
                </a:ext>
              </a:extLst>
            </p:cNvPr>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332;p75">
              <a:extLst>
                <a:ext uri="{FF2B5EF4-FFF2-40B4-BE49-F238E27FC236}">
                  <a16:creationId xmlns:a16="http://schemas.microsoft.com/office/drawing/2014/main" id="{A850D9E4-FD33-23C4-FA64-7902CD91459B}"/>
                </a:ext>
              </a:extLst>
            </p:cNvPr>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12241;p76">
            <a:extLst>
              <a:ext uri="{FF2B5EF4-FFF2-40B4-BE49-F238E27FC236}">
                <a16:creationId xmlns:a16="http://schemas.microsoft.com/office/drawing/2014/main" id="{E19CBCEB-85D3-C5C5-DC5A-7084C282C30E}"/>
              </a:ext>
            </a:extLst>
          </p:cNvPr>
          <p:cNvGrpSpPr/>
          <p:nvPr/>
        </p:nvGrpSpPr>
        <p:grpSpPr>
          <a:xfrm>
            <a:off x="2616761" y="2173354"/>
            <a:ext cx="304832" cy="356512"/>
            <a:chOff x="2236525" y="3353202"/>
            <a:chExt cx="304832" cy="356512"/>
          </a:xfrm>
          <a:solidFill>
            <a:schemeClr val="accent1"/>
          </a:solidFill>
        </p:grpSpPr>
        <p:sp>
          <p:nvSpPr>
            <p:cNvPr id="8" name="Google Shape;12242;p76">
              <a:extLst>
                <a:ext uri="{FF2B5EF4-FFF2-40B4-BE49-F238E27FC236}">
                  <a16:creationId xmlns:a16="http://schemas.microsoft.com/office/drawing/2014/main" id="{F3DDAF92-30AF-DDC5-3581-430EB1E9E587}"/>
                </a:ext>
              </a:extLst>
            </p:cNvPr>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243;p76">
              <a:extLst>
                <a:ext uri="{FF2B5EF4-FFF2-40B4-BE49-F238E27FC236}">
                  <a16:creationId xmlns:a16="http://schemas.microsoft.com/office/drawing/2014/main" id="{DE187749-D0AF-8487-45F5-13B67093EF55}"/>
                </a:ext>
              </a:extLst>
            </p:cNvPr>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244;p76">
              <a:extLst>
                <a:ext uri="{FF2B5EF4-FFF2-40B4-BE49-F238E27FC236}">
                  <a16:creationId xmlns:a16="http://schemas.microsoft.com/office/drawing/2014/main" id="{51486B3E-EA0F-F7A2-550F-B6B0BC5DB157}"/>
                </a:ext>
              </a:extLst>
            </p:cNvPr>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7958;p67">
            <a:extLst>
              <a:ext uri="{FF2B5EF4-FFF2-40B4-BE49-F238E27FC236}">
                <a16:creationId xmlns:a16="http://schemas.microsoft.com/office/drawing/2014/main" id="{17F91BF9-28E2-A78E-5AB7-7BCE713A5E96}"/>
              </a:ext>
            </a:extLst>
          </p:cNvPr>
          <p:cNvGrpSpPr/>
          <p:nvPr/>
        </p:nvGrpSpPr>
        <p:grpSpPr>
          <a:xfrm>
            <a:off x="4381038" y="1605376"/>
            <a:ext cx="329968" cy="335004"/>
            <a:chOff x="2389399" y="2595741"/>
            <a:chExt cx="812796" cy="801369"/>
          </a:xfrm>
          <a:solidFill>
            <a:schemeClr val="accent1"/>
          </a:solidFill>
        </p:grpSpPr>
        <p:grpSp>
          <p:nvGrpSpPr>
            <p:cNvPr id="12" name="Google Shape;7959;p67">
              <a:extLst>
                <a:ext uri="{FF2B5EF4-FFF2-40B4-BE49-F238E27FC236}">
                  <a16:creationId xmlns:a16="http://schemas.microsoft.com/office/drawing/2014/main" id="{63D62011-0CF7-E2CB-142C-68931C79FF93}"/>
                </a:ext>
              </a:extLst>
            </p:cNvPr>
            <p:cNvGrpSpPr/>
            <p:nvPr/>
          </p:nvGrpSpPr>
          <p:grpSpPr>
            <a:xfrm>
              <a:off x="2492145" y="2881565"/>
              <a:ext cx="607300" cy="229751"/>
              <a:chOff x="2492145" y="2881565"/>
              <a:chExt cx="607300" cy="229751"/>
            </a:xfrm>
            <a:grpFill/>
          </p:grpSpPr>
          <p:sp>
            <p:nvSpPr>
              <p:cNvPr id="63" name="Google Shape;7960;p67">
                <a:extLst>
                  <a:ext uri="{FF2B5EF4-FFF2-40B4-BE49-F238E27FC236}">
                    <a16:creationId xmlns:a16="http://schemas.microsoft.com/office/drawing/2014/main" id="{D3CA091B-F646-089B-C81C-DAA886083D03}"/>
                  </a:ext>
                </a:extLst>
              </p:cNvPr>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grp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7961;p67">
                <a:extLst>
                  <a:ext uri="{FF2B5EF4-FFF2-40B4-BE49-F238E27FC236}">
                    <a16:creationId xmlns:a16="http://schemas.microsoft.com/office/drawing/2014/main" id="{0970A64F-3074-4A1B-4517-173AD475DAA2}"/>
                  </a:ext>
                </a:extLst>
              </p:cNvPr>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7962;p67">
                <a:extLst>
                  <a:ext uri="{FF2B5EF4-FFF2-40B4-BE49-F238E27FC236}">
                    <a16:creationId xmlns:a16="http://schemas.microsoft.com/office/drawing/2014/main" id="{5F9425FB-5A4E-7B58-3619-CB4E495D1177}"/>
                  </a:ext>
                </a:extLst>
              </p:cNvPr>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7963;p67">
              <a:extLst>
                <a:ext uri="{FF2B5EF4-FFF2-40B4-BE49-F238E27FC236}">
                  <a16:creationId xmlns:a16="http://schemas.microsoft.com/office/drawing/2014/main" id="{86277F26-3372-C99F-B89E-76606873A334}"/>
                </a:ext>
              </a:extLst>
            </p:cNvPr>
            <p:cNvGrpSpPr/>
            <p:nvPr/>
          </p:nvGrpSpPr>
          <p:grpSpPr>
            <a:xfrm>
              <a:off x="2389399" y="2595741"/>
              <a:ext cx="812796" cy="296825"/>
              <a:chOff x="2389399" y="2595741"/>
              <a:chExt cx="812796" cy="296825"/>
            </a:xfrm>
            <a:grpFill/>
          </p:grpSpPr>
          <p:grpSp>
            <p:nvGrpSpPr>
              <p:cNvPr id="39" name="Google Shape;7964;p67">
                <a:extLst>
                  <a:ext uri="{FF2B5EF4-FFF2-40B4-BE49-F238E27FC236}">
                    <a16:creationId xmlns:a16="http://schemas.microsoft.com/office/drawing/2014/main" id="{87F83296-44ED-06EE-DBC6-B2E58FF404D8}"/>
                  </a:ext>
                </a:extLst>
              </p:cNvPr>
              <p:cNvGrpSpPr/>
              <p:nvPr/>
            </p:nvGrpSpPr>
            <p:grpSpPr>
              <a:xfrm>
                <a:off x="2389399" y="2595741"/>
                <a:ext cx="363638" cy="296825"/>
                <a:chOff x="2389399" y="2595741"/>
                <a:chExt cx="363638" cy="296825"/>
              </a:xfrm>
              <a:grpFill/>
            </p:grpSpPr>
            <p:grpSp>
              <p:nvGrpSpPr>
                <p:cNvPr id="56" name="Google Shape;7965;p67">
                  <a:extLst>
                    <a:ext uri="{FF2B5EF4-FFF2-40B4-BE49-F238E27FC236}">
                      <a16:creationId xmlns:a16="http://schemas.microsoft.com/office/drawing/2014/main" id="{13FF367F-BF70-9204-87C6-EC613A86ADBC}"/>
                    </a:ext>
                  </a:extLst>
                </p:cNvPr>
                <p:cNvGrpSpPr/>
                <p:nvPr/>
              </p:nvGrpSpPr>
              <p:grpSpPr>
                <a:xfrm>
                  <a:off x="2493852" y="2794333"/>
                  <a:ext cx="259185" cy="98232"/>
                  <a:chOff x="2493852" y="2794333"/>
                  <a:chExt cx="259185" cy="98232"/>
                </a:xfrm>
                <a:grpFill/>
              </p:grpSpPr>
              <p:sp>
                <p:nvSpPr>
                  <p:cNvPr id="60" name="Google Shape;7966;p67">
                    <a:extLst>
                      <a:ext uri="{FF2B5EF4-FFF2-40B4-BE49-F238E27FC236}">
                        <a16:creationId xmlns:a16="http://schemas.microsoft.com/office/drawing/2014/main" id="{94B1A861-FE9B-D82F-1B2D-8C801DE81538}"/>
                      </a:ext>
                    </a:extLst>
                  </p:cNvPr>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967;p67">
                    <a:extLst>
                      <a:ext uri="{FF2B5EF4-FFF2-40B4-BE49-F238E27FC236}">
                        <a16:creationId xmlns:a16="http://schemas.microsoft.com/office/drawing/2014/main" id="{AADE77EA-44C8-3F38-F8D6-456E001D8194}"/>
                      </a:ext>
                    </a:extLst>
                  </p:cNvPr>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968;p67">
                    <a:extLst>
                      <a:ext uri="{FF2B5EF4-FFF2-40B4-BE49-F238E27FC236}">
                        <a16:creationId xmlns:a16="http://schemas.microsoft.com/office/drawing/2014/main" id="{A864D495-06B2-8C52-53E2-1EFEBB30E53F}"/>
                      </a:ext>
                    </a:extLst>
                  </p:cNvPr>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7969;p67">
                  <a:extLst>
                    <a:ext uri="{FF2B5EF4-FFF2-40B4-BE49-F238E27FC236}">
                      <a16:creationId xmlns:a16="http://schemas.microsoft.com/office/drawing/2014/main" id="{960C6B8E-7E55-A646-D3FD-F5FDFCB63635}"/>
                    </a:ext>
                  </a:extLst>
                </p:cNvPr>
                <p:cNvGrpSpPr/>
                <p:nvPr/>
              </p:nvGrpSpPr>
              <p:grpSpPr>
                <a:xfrm>
                  <a:off x="2389399" y="2595741"/>
                  <a:ext cx="224343" cy="182054"/>
                  <a:chOff x="2389399" y="2595741"/>
                  <a:chExt cx="224343" cy="182054"/>
                </a:xfrm>
                <a:grpFill/>
              </p:grpSpPr>
              <p:sp>
                <p:nvSpPr>
                  <p:cNvPr id="58" name="Google Shape;7970;p67">
                    <a:extLst>
                      <a:ext uri="{FF2B5EF4-FFF2-40B4-BE49-F238E27FC236}">
                        <a16:creationId xmlns:a16="http://schemas.microsoft.com/office/drawing/2014/main" id="{54E8B80F-42F9-390A-E484-3C183F04EA34}"/>
                      </a:ext>
                    </a:extLst>
                  </p:cNvPr>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grp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971;p67">
                    <a:extLst>
                      <a:ext uri="{FF2B5EF4-FFF2-40B4-BE49-F238E27FC236}">
                        <a16:creationId xmlns:a16="http://schemas.microsoft.com/office/drawing/2014/main" id="{A4BBB59D-BB54-FC1C-68CA-A6814B2F5BCE}"/>
                      </a:ext>
                    </a:extLst>
                  </p:cNvPr>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 name="Google Shape;7972;p67">
                <a:extLst>
                  <a:ext uri="{FF2B5EF4-FFF2-40B4-BE49-F238E27FC236}">
                    <a16:creationId xmlns:a16="http://schemas.microsoft.com/office/drawing/2014/main" id="{132C35A0-6A1B-C59C-C5F2-78080B5897F0}"/>
                  </a:ext>
                </a:extLst>
              </p:cNvPr>
              <p:cNvGrpSpPr/>
              <p:nvPr/>
            </p:nvGrpSpPr>
            <p:grpSpPr>
              <a:xfrm>
                <a:off x="2683630" y="2595741"/>
                <a:ext cx="224334" cy="296825"/>
                <a:chOff x="2683630" y="2595741"/>
                <a:chExt cx="224334" cy="296825"/>
              </a:xfrm>
              <a:grpFill/>
            </p:grpSpPr>
            <p:grpSp>
              <p:nvGrpSpPr>
                <p:cNvPr id="49" name="Google Shape;7973;p67">
                  <a:extLst>
                    <a:ext uri="{FF2B5EF4-FFF2-40B4-BE49-F238E27FC236}">
                      <a16:creationId xmlns:a16="http://schemas.microsoft.com/office/drawing/2014/main" id="{8990C1A9-6DE1-CEC1-E729-904F8BF19937}"/>
                    </a:ext>
                  </a:extLst>
                </p:cNvPr>
                <p:cNvGrpSpPr/>
                <p:nvPr/>
              </p:nvGrpSpPr>
              <p:grpSpPr>
                <a:xfrm>
                  <a:off x="2788083" y="2794333"/>
                  <a:ext cx="15356" cy="98232"/>
                  <a:chOff x="2788083" y="2794333"/>
                  <a:chExt cx="15356" cy="98232"/>
                </a:xfrm>
                <a:grpFill/>
              </p:grpSpPr>
              <p:sp>
                <p:nvSpPr>
                  <p:cNvPr id="53" name="Google Shape;7974;p67">
                    <a:extLst>
                      <a:ext uri="{FF2B5EF4-FFF2-40B4-BE49-F238E27FC236}">
                        <a16:creationId xmlns:a16="http://schemas.microsoft.com/office/drawing/2014/main" id="{80C913E2-A9F5-1C27-A81F-7F1AA7C8EEB0}"/>
                      </a:ext>
                    </a:extLst>
                  </p:cNvPr>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975;p67">
                    <a:extLst>
                      <a:ext uri="{FF2B5EF4-FFF2-40B4-BE49-F238E27FC236}">
                        <a16:creationId xmlns:a16="http://schemas.microsoft.com/office/drawing/2014/main" id="{1DF1CD12-40C7-8ECF-FC13-A4581C85E7A9}"/>
                      </a:ext>
                    </a:extLst>
                  </p:cNvPr>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976;p67">
                    <a:extLst>
                      <a:ext uri="{FF2B5EF4-FFF2-40B4-BE49-F238E27FC236}">
                        <a16:creationId xmlns:a16="http://schemas.microsoft.com/office/drawing/2014/main" id="{CDC1206F-165A-C051-7D56-DF9F3A6C605F}"/>
                      </a:ext>
                    </a:extLst>
                  </p:cNvPr>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7977;p67">
                  <a:extLst>
                    <a:ext uri="{FF2B5EF4-FFF2-40B4-BE49-F238E27FC236}">
                      <a16:creationId xmlns:a16="http://schemas.microsoft.com/office/drawing/2014/main" id="{5091E1A6-6846-B7CF-C49B-4011285A8369}"/>
                    </a:ext>
                  </a:extLst>
                </p:cNvPr>
                <p:cNvGrpSpPr/>
                <p:nvPr/>
              </p:nvGrpSpPr>
              <p:grpSpPr>
                <a:xfrm>
                  <a:off x="2683630" y="2595741"/>
                  <a:ext cx="224334" cy="182054"/>
                  <a:chOff x="2683630" y="2595741"/>
                  <a:chExt cx="224334" cy="182054"/>
                </a:xfrm>
                <a:grpFill/>
              </p:grpSpPr>
              <p:sp>
                <p:nvSpPr>
                  <p:cNvPr id="51" name="Google Shape;7978;p67">
                    <a:extLst>
                      <a:ext uri="{FF2B5EF4-FFF2-40B4-BE49-F238E27FC236}">
                        <a16:creationId xmlns:a16="http://schemas.microsoft.com/office/drawing/2014/main" id="{D791C58A-34CC-BE54-8436-F03EC668F633}"/>
                      </a:ext>
                    </a:extLst>
                  </p:cNvPr>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grp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979;p67">
                    <a:extLst>
                      <a:ext uri="{FF2B5EF4-FFF2-40B4-BE49-F238E27FC236}">
                        <a16:creationId xmlns:a16="http://schemas.microsoft.com/office/drawing/2014/main" id="{E4B864E5-C609-7399-16CC-82565D45692B}"/>
                      </a:ext>
                    </a:extLst>
                  </p:cNvPr>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 name="Google Shape;7980;p67">
                <a:extLst>
                  <a:ext uri="{FF2B5EF4-FFF2-40B4-BE49-F238E27FC236}">
                    <a16:creationId xmlns:a16="http://schemas.microsoft.com/office/drawing/2014/main" id="{0A2AA17D-C98C-AD80-9FD0-88E558DE719C}"/>
                  </a:ext>
                </a:extLst>
              </p:cNvPr>
              <p:cNvGrpSpPr/>
              <p:nvPr/>
            </p:nvGrpSpPr>
            <p:grpSpPr>
              <a:xfrm>
                <a:off x="2838475" y="2595741"/>
                <a:ext cx="363719" cy="296825"/>
                <a:chOff x="2838475" y="2595741"/>
                <a:chExt cx="363719" cy="296825"/>
              </a:xfrm>
              <a:grpFill/>
            </p:grpSpPr>
            <p:grpSp>
              <p:nvGrpSpPr>
                <p:cNvPr id="42" name="Google Shape;7981;p67">
                  <a:extLst>
                    <a:ext uri="{FF2B5EF4-FFF2-40B4-BE49-F238E27FC236}">
                      <a16:creationId xmlns:a16="http://schemas.microsoft.com/office/drawing/2014/main" id="{0917C5A8-7760-AC87-3E4E-CE5E1D12DB35}"/>
                    </a:ext>
                  </a:extLst>
                </p:cNvPr>
                <p:cNvGrpSpPr/>
                <p:nvPr/>
              </p:nvGrpSpPr>
              <p:grpSpPr>
                <a:xfrm>
                  <a:off x="2838475" y="2794333"/>
                  <a:ext cx="259185" cy="98232"/>
                  <a:chOff x="2838475" y="2794333"/>
                  <a:chExt cx="259185" cy="98232"/>
                </a:xfrm>
                <a:grpFill/>
              </p:grpSpPr>
              <p:sp>
                <p:nvSpPr>
                  <p:cNvPr id="46" name="Google Shape;7982;p67">
                    <a:extLst>
                      <a:ext uri="{FF2B5EF4-FFF2-40B4-BE49-F238E27FC236}">
                        <a16:creationId xmlns:a16="http://schemas.microsoft.com/office/drawing/2014/main" id="{631BBAE6-C229-B9F3-D45E-470A98FDF2FD}"/>
                      </a:ext>
                    </a:extLst>
                  </p:cNvPr>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983;p67">
                    <a:extLst>
                      <a:ext uri="{FF2B5EF4-FFF2-40B4-BE49-F238E27FC236}">
                        <a16:creationId xmlns:a16="http://schemas.microsoft.com/office/drawing/2014/main" id="{16ED3E47-0101-98AD-2AE1-6AF7F51943C8}"/>
                      </a:ext>
                    </a:extLst>
                  </p:cNvPr>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984;p67">
                    <a:extLst>
                      <a:ext uri="{FF2B5EF4-FFF2-40B4-BE49-F238E27FC236}">
                        <a16:creationId xmlns:a16="http://schemas.microsoft.com/office/drawing/2014/main" id="{E9A75CC2-7FD0-8D2F-8B1F-D12410137309}"/>
                      </a:ext>
                    </a:extLst>
                  </p:cNvPr>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7985;p67">
                  <a:extLst>
                    <a:ext uri="{FF2B5EF4-FFF2-40B4-BE49-F238E27FC236}">
                      <a16:creationId xmlns:a16="http://schemas.microsoft.com/office/drawing/2014/main" id="{14CA7DCE-05E7-3323-3354-CB1048597A7E}"/>
                    </a:ext>
                  </a:extLst>
                </p:cNvPr>
                <p:cNvGrpSpPr/>
                <p:nvPr/>
              </p:nvGrpSpPr>
              <p:grpSpPr>
                <a:xfrm>
                  <a:off x="2977852" y="2595741"/>
                  <a:ext cx="224343" cy="182054"/>
                  <a:chOff x="2977852" y="2595741"/>
                  <a:chExt cx="224343" cy="182054"/>
                </a:xfrm>
                <a:grpFill/>
              </p:grpSpPr>
              <p:sp>
                <p:nvSpPr>
                  <p:cNvPr id="44" name="Google Shape;7986;p67">
                    <a:extLst>
                      <a:ext uri="{FF2B5EF4-FFF2-40B4-BE49-F238E27FC236}">
                        <a16:creationId xmlns:a16="http://schemas.microsoft.com/office/drawing/2014/main" id="{D7A8B488-221F-B56D-D79E-9F0B48F9C588}"/>
                      </a:ext>
                    </a:extLst>
                  </p:cNvPr>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grp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987;p67">
                    <a:extLst>
                      <a:ext uri="{FF2B5EF4-FFF2-40B4-BE49-F238E27FC236}">
                        <a16:creationId xmlns:a16="http://schemas.microsoft.com/office/drawing/2014/main" id="{EA04022F-BCE3-72BF-7D6D-A45496EC79BF}"/>
                      </a:ext>
                    </a:extLst>
                  </p:cNvPr>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4" name="Google Shape;7988;p67">
              <a:extLst>
                <a:ext uri="{FF2B5EF4-FFF2-40B4-BE49-F238E27FC236}">
                  <a16:creationId xmlns:a16="http://schemas.microsoft.com/office/drawing/2014/main" id="{E34336FB-C436-845E-3B1C-DC4072955FA9}"/>
                </a:ext>
              </a:extLst>
            </p:cNvPr>
            <p:cNvGrpSpPr/>
            <p:nvPr/>
          </p:nvGrpSpPr>
          <p:grpSpPr>
            <a:xfrm>
              <a:off x="2389399" y="3100241"/>
              <a:ext cx="812796" cy="296869"/>
              <a:chOff x="2389399" y="3100241"/>
              <a:chExt cx="812796" cy="296869"/>
            </a:xfrm>
            <a:grpFill/>
          </p:grpSpPr>
          <p:grpSp>
            <p:nvGrpSpPr>
              <p:cNvPr id="15" name="Google Shape;7989;p67">
                <a:extLst>
                  <a:ext uri="{FF2B5EF4-FFF2-40B4-BE49-F238E27FC236}">
                    <a16:creationId xmlns:a16="http://schemas.microsoft.com/office/drawing/2014/main" id="{83F6FC78-207D-B6AE-F274-0B97DD151BB7}"/>
                  </a:ext>
                </a:extLst>
              </p:cNvPr>
              <p:cNvGrpSpPr/>
              <p:nvPr/>
            </p:nvGrpSpPr>
            <p:grpSpPr>
              <a:xfrm>
                <a:off x="2683630" y="3100241"/>
                <a:ext cx="224334" cy="296869"/>
                <a:chOff x="2683630" y="3100241"/>
                <a:chExt cx="224334" cy="296869"/>
              </a:xfrm>
              <a:grpFill/>
            </p:grpSpPr>
            <p:grpSp>
              <p:nvGrpSpPr>
                <p:cNvPr id="32" name="Google Shape;7990;p67">
                  <a:extLst>
                    <a:ext uri="{FF2B5EF4-FFF2-40B4-BE49-F238E27FC236}">
                      <a16:creationId xmlns:a16="http://schemas.microsoft.com/office/drawing/2014/main" id="{DE8AC8D7-1CB1-7C54-4905-EC68D3EF19B3}"/>
                    </a:ext>
                  </a:extLst>
                </p:cNvPr>
                <p:cNvGrpSpPr/>
                <p:nvPr/>
              </p:nvGrpSpPr>
              <p:grpSpPr>
                <a:xfrm>
                  <a:off x="2788083" y="3100241"/>
                  <a:ext cx="15356" cy="98237"/>
                  <a:chOff x="2788083" y="3100241"/>
                  <a:chExt cx="15356" cy="98237"/>
                </a:xfrm>
                <a:grpFill/>
              </p:grpSpPr>
              <p:sp>
                <p:nvSpPr>
                  <p:cNvPr id="36" name="Google Shape;7991;p67">
                    <a:extLst>
                      <a:ext uri="{FF2B5EF4-FFF2-40B4-BE49-F238E27FC236}">
                        <a16:creationId xmlns:a16="http://schemas.microsoft.com/office/drawing/2014/main" id="{6290A956-1A6F-11EB-9A7F-2995B2DE6B69}"/>
                      </a:ext>
                    </a:extLst>
                  </p:cNvPr>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992;p67">
                    <a:extLst>
                      <a:ext uri="{FF2B5EF4-FFF2-40B4-BE49-F238E27FC236}">
                        <a16:creationId xmlns:a16="http://schemas.microsoft.com/office/drawing/2014/main" id="{B1B6297E-403F-FF85-51BE-95A47EC97CB0}"/>
                      </a:ext>
                    </a:extLst>
                  </p:cNvPr>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993;p67">
                    <a:extLst>
                      <a:ext uri="{FF2B5EF4-FFF2-40B4-BE49-F238E27FC236}">
                        <a16:creationId xmlns:a16="http://schemas.microsoft.com/office/drawing/2014/main" id="{8678FB80-451A-DE69-6A7C-46A97281294D}"/>
                      </a:ext>
                    </a:extLst>
                  </p:cNvPr>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7994;p67">
                  <a:extLst>
                    <a:ext uri="{FF2B5EF4-FFF2-40B4-BE49-F238E27FC236}">
                      <a16:creationId xmlns:a16="http://schemas.microsoft.com/office/drawing/2014/main" id="{A271FAEC-C5CD-583D-11BE-46F056D4C9F2}"/>
                    </a:ext>
                  </a:extLst>
                </p:cNvPr>
                <p:cNvGrpSpPr/>
                <p:nvPr/>
              </p:nvGrpSpPr>
              <p:grpSpPr>
                <a:xfrm>
                  <a:off x="2683630" y="3215065"/>
                  <a:ext cx="224334" cy="182045"/>
                  <a:chOff x="2683630" y="3215065"/>
                  <a:chExt cx="224334" cy="182045"/>
                </a:xfrm>
                <a:grpFill/>
              </p:grpSpPr>
              <p:sp>
                <p:nvSpPr>
                  <p:cNvPr id="34" name="Google Shape;7995;p67">
                    <a:extLst>
                      <a:ext uri="{FF2B5EF4-FFF2-40B4-BE49-F238E27FC236}">
                        <a16:creationId xmlns:a16="http://schemas.microsoft.com/office/drawing/2014/main" id="{9E6034AA-587F-789E-779C-6DBD883F4793}"/>
                      </a:ext>
                    </a:extLst>
                  </p:cNvPr>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996;p67">
                    <a:extLst>
                      <a:ext uri="{FF2B5EF4-FFF2-40B4-BE49-F238E27FC236}">
                        <a16:creationId xmlns:a16="http://schemas.microsoft.com/office/drawing/2014/main" id="{EBE0EFC3-8ACE-E899-71A5-989FE894ABC7}"/>
                      </a:ext>
                    </a:extLst>
                  </p:cNvPr>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 name="Google Shape;7997;p67">
                <a:extLst>
                  <a:ext uri="{FF2B5EF4-FFF2-40B4-BE49-F238E27FC236}">
                    <a16:creationId xmlns:a16="http://schemas.microsoft.com/office/drawing/2014/main" id="{238884AC-5101-F4FC-B1D5-C13165E011BC}"/>
                  </a:ext>
                </a:extLst>
              </p:cNvPr>
              <p:cNvGrpSpPr/>
              <p:nvPr/>
            </p:nvGrpSpPr>
            <p:grpSpPr>
              <a:xfrm>
                <a:off x="2389399" y="3100241"/>
                <a:ext cx="363638" cy="296869"/>
                <a:chOff x="2389399" y="3100241"/>
                <a:chExt cx="363638" cy="296869"/>
              </a:xfrm>
              <a:grpFill/>
            </p:grpSpPr>
            <p:grpSp>
              <p:nvGrpSpPr>
                <p:cNvPr id="25" name="Google Shape;7998;p67">
                  <a:extLst>
                    <a:ext uri="{FF2B5EF4-FFF2-40B4-BE49-F238E27FC236}">
                      <a16:creationId xmlns:a16="http://schemas.microsoft.com/office/drawing/2014/main" id="{71615792-4E00-9140-8A39-5C3237E7B2A2}"/>
                    </a:ext>
                  </a:extLst>
                </p:cNvPr>
                <p:cNvGrpSpPr/>
                <p:nvPr/>
              </p:nvGrpSpPr>
              <p:grpSpPr>
                <a:xfrm>
                  <a:off x="2493852" y="3100241"/>
                  <a:ext cx="259185" cy="98237"/>
                  <a:chOff x="2493852" y="3100241"/>
                  <a:chExt cx="259185" cy="98237"/>
                </a:xfrm>
                <a:grpFill/>
              </p:grpSpPr>
              <p:sp>
                <p:nvSpPr>
                  <p:cNvPr id="29" name="Google Shape;7999;p67">
                    <a:extLst>
                      <a:ext uri="{FF2B5EF4-FFF2-40B4-BE49-F238E27FC236}">
                        <a16:creationId xmlns:a16="http://schemas.microsoft.com/office/drawing/2014/main" id="{24CD00B8-3338-C13E-2F44-F41EC66715C5}"/>
                      </a:ext>
                    </a:extLst>
                  </p:cNvPr>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000;p67">
                    <a:extLst>
                      <a:ext uri="{FF2B5EF4-FFF2-40B4-BE49-F238E27FC236}">
                        <a16:creationId xmlns:a16="http://schemas.microsoft.com/office/drawing/2014/main" id="{57DE0C2C-A8B9-732D-ACC5-4A1A47A318A4}"/>
                      </a:ext>
                    </a:extLst>
                  </p:cNvPr>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01;p67">
                    <a:extLst>
                      <a:ext uri="{FF2B5EF4-FFF2-40B4-BE49-F238E27FC236}">
                        <a16:creationId xmlns:a16="http://schemas.microsoft.com/office/drawing/2014/main" id="{07AF9D88-F1B0-38D4-6C6B-65CE2DEFC178}"/>
                      </a:ext>
                    </a:extLst>
                  </p:cNvPr>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8002;p67">
                  <a:extLst>
                    <a:ext uri="{FF2B5EF4-FFF2-40B4-BE49-F238E27FC236}">
                      <a16:creationId xmlns:a16="http://schemas.microsoft.com/office/drawing/2014/main" id="{05FD0472-CDEA-078C-8219-CA28CE3172FA}"/>
                    </a:ext>
                  </a:extLst>
                </p:cNvPr>
                <p:cNvGrpSpPr/>
                <p:nvPr/>
              </p:nvGrpSpPr>
              <p:grpSpPr>
                <a:xfrm>
                  <a:off x="2389399" y="3215065"/>
                  <a:ext cx="224343" cy="182045"/>
                  <a:chOff x="2389399" y="3215065"/>
                  <a:chExt cx="224343" cy="182045"/>
                </a:xfrm>
                <a:grpFill/>
              </p:grpSpPr>
              <p:sp>
                <p:nvSpPr>
                  <p:cNvPr id="27" name="Google Shape;8003;p67">
                    <a:extLst>
                      <a:ext uri="{FF2B5EF4-FFF2-40B4-BE49-F238E27FC236}">
                        <a16:creationId xmlns:a16="http://schemas.microsoft.com/office/drawing/2014/main" id="{3847E5D9-A42B-B441-3E50-DF6824552892}"/>
                      </a:ext>
                    </a:extLst>
                  </p:cNvPr>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004;p67">
                    <a:extLst>
                      <a:ext uri="{FF2B5EF4-FFF2-40B4-BE49-F238E27FC236}">
                        <a16:creationId xmlns:a16="http://schemas.microsoft.com/office/drawing/2014/main" id="{A0CBD8A4-7633-8A8C-FDF0-CE93E03E176B}"/>
                      </a:ext>
                    </a:extLst>
                  </p:cNvPr>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 name="Google Shape;8005;p67">
                <a:extLst>
                  <a:ext uri="{FF2B5EF4-FFF2-40B4-BE49-F238E27FC236}">
                    <a16:creationId xmlns:a16="http://schemas.microsoft.com/office/drawing/2014/main" id="{4A409125-CD65-F3E2-3E96-4E14C017467B}"/>
                  </a:ext>
                </a:extLst>
              </p:cNvPr>
              <p:cNvGrpSpPr/>
              <p:nvPr/>
            </p:nvGrpSpPr>
            <p:grpSpPr>
              <a:xfrm>
                <a:off x="2838475" y="3100241"/>
                <a:ext cx="363719" cy="296869"/>
                <a:chOff x="2838475" y="3100241"/>
                <a:chExt cx="363719" cy="296869"/>
              </a:xfrm>
              <a:grpFill/>
            </p:grpSpPr>
            <p:grpSp>
              <p:nvGrpSpPr>
                <p:cNvPr id="18" name="Google Shape;8006;p67">
                  <a:extLst>
                    <a:ext uri="{FF2B5EF4-FFF2-40B4-BE49-F238E27FC236}">
                      <a16:creationId xmlns:a16="http://schemas.microsoft.com/office/drawing/2014/main" id="{60E2B36E-27D9-070F-5C94-7A1C51C32D85}"/>
                    </a:ext>
                  </a:extLst>
                </p:cNvPr>
                <p:cNvGrpSpPr/>
                <p:nvPr/>
              </p:nvGrpSpPr>
              <p:grpSpPr>
                <a:xfrm>
                  <a:off x="2838475" y="3100241"/>
                  <a:ext cx="259185" cy="98237"/>
                  <a:chOff x="2838475" y="3100241"/>
                  <a:chExt cx="259185" cy="98237"/>
                </a:xfrm>
                <a:grpFill/>
              </p:grpSpPr>
              <p:sp>
                <p:nvSpPr>
                  <p:cNvPr id="22" name="Google Shape;8007;p67">
                    <a:extLst>
                      <a:ext uri="{FF2B5EF4-FFF2-40B4-BE49-F238E27FC236}">
                        <a16:creationId xmlns:a16="http://schemas.microsoft.com/office/drawing/2014/main" id="{CE8A9183-EE59-61DE-4C47-2F139D4E20B6}"/>
                      </a:ext>
                    </a:extLst>
                  </p:cNvPr>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08;p67">
                    <a:extLst>
                      <a:ext uri="{FF2B5EF4-FFF2-40B4-BE49-F238E27FC236}">
                        <a16:creationId xmlns:a16="http://schemas.microsoft.com/office/drawing/2014/main" id="{B1C059A0-C374-2D37-F358-F90AC22C68F8}"/>
                      </a:ext>
                    </a:extLst>
                  </p:cNvPr>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09;p67">
                    <a:extLst>
                      <a:ext uri="{FF2B5EF4-FFF2-40B4-BE49-F238E27FC236}">
                        <a16:creationId xmlns:a16="http://schemas.microsoft.com/office/drawing/2014/main" id="{1659477B-FDB5-0484-5A4A-FF02166D73B3}"/>
                      </a:ext>
                    </a:extLst>
                  </p:cNvPr>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8010;p67">
                  <a:extLst>
                    <a:ext uri="{FF2B5EF4-FFF2-40B4-BE49-F238E27FC236}">
                      <a16:creationId xmlns:a16="http://schemas.microsoft.com/office/drawing/2014/main" id="{2D8C57BA-D32A-EF69-9963-4F00F01E75E2}"/>
                    </a:ext>
                  </a:extLst>
                </p:cNvPr>
                <p:cNvGrpSpPr/>
                <p:nvPr/>
              </p:nvGrpSpPr>
              <p:grpSpPr>
                <a:xfrm>
                  <a:off x="2977852" y="3215065"/>
                  <a:ext cx="224343" cy="182045"/>
                  <a:chOff x="2977852" y="3215065"/>
                  <a:chExt cx="224343" cy="182045"/>
                </a:xfrm>
                <a:grpFill/>
              </p:grpSpPr>
              <p:sp>
                <p:nvSpPr>
                  <p:cNvPr id="20" name="Google Shape;8011;p67">
                    <a:extLst>
                      <a:ext uri="{FF2B5EF4-FFF2-40B4-BE49-F238E27FC236}">
                        <a16:creationId xmlns:a16="http://schemas.microsoft.com/office/drawing/2014/main" id="{4EF45A66-3A50-E774-C717-2FD801F3750D}"/>
                      </a:ext>
                    </a:extLst>
                  </p:cNvPr>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grp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012;p67">
                    <a:extLst>
                      <a:ext uri="{FF2B5EF4-FFF2-40B4-BE49-F238E27FC236}">
                        <a16:creationId xmlns:a16="http://schemas.microsoft.com/office/drawing/2014/main" id="{9360E1D4-FE01-35D2-65DA-3F59F173B20C}"/>
                      </a:ext>
                    </a:extLst>
                  </p:cNvPr>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14" name="Google Shape;10396;p73">
            <a:extLst>
              <a:ext uri="{FF2B5EF4-FFF2-40B4-BE49-F238E27FC236}">
                <a16:creationId xmlns:a16="http://schemas.microsoft.com/office/drawing/2014/main" id="{000AE5D1-785B-93CE-1E42-F78E9744E137}"/>
              </a:ext>
            </a:extLst>
          </p:cNvPr>
          <p:cNvGrpSpPr/>
          <p:nvPr/>
        </p:nvGrpSpPr>
        <p:grpSpPr>
          <a:xfrm>
            <a:off x="6264697" y="2140197"/>
            <a:ext cx="225498" cy="361560"/>
            <a:chOff x="6264109" y="4279432"/>
            <a:chExt cx="225498" cy="361560"/>
          </a:xfrm>
          <a:solidFill>
            <a:schemeClr val="accent1"/>
          </a:solidFill>
        </p:grpSpPr>
        <p:sp>
          <p:nvSpPr>
            <p:cNvPr id="515" name="Google Shape;10397;p73">
              <a:extLst>
                <a:ext uri="{FF2B5EF4-FFF2-40B4-BE49-F238E27FC236}">
                  <a16:creationId xmlns:a16="http://schemas.microsoft.com/office/drawing/2014/main" id="{2E349EE4-44DF-6A99-7BA2-BDA15B62CB8F}"/>
                </a:ext>
              </a:extLst>
            </p:cNvPr>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0398;p73">
              <a:extLst>
                <a:ext uri="{FF2B5EF4-FFF2-40B4-BE49-F238E27FC236}">
                  <a16:creationId xmlns:a16="http://schemas.microsoft.com/office/drawing/2014/main" id="{66AC8E63-65AF-EEB1-439B-FAF910836353}"/>
                </a:ext>
              </a:extLst>
            </p:cNvPr>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 name="Google Shape;563;p54">
            <a:extLst>
              <a:ext uri="{FF2B5EF4-FFF2-40B4-BE49-F238E27FC236}">
                <a16:creationId xmlns:a16="http://schemas.microsoft.com/office/drawing/2014/main" id="{3ED31E9A-9375-B217-DBDE-A998BE7A3EFC}"/>
              </a:ext>
            </a:extLst>
          </p:cNvPr>
          <p:cNvSpPr txBox="1">
            <a:spLocks/>
          </p:cNvSpPr>
          <p:nvPr/>
        </p:nvSpPr>
        <p:spPr>
          <a:xfrm>
            <a:off x="7200938" y="3446674"/>
            <a:ext cx="1654362" cy="563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9pPr>
          </a:lstStyle>
          <a:p>
            <a:r>
              <a:rPr lang="en-GB" sz="1800" dirty="0">
                <a:latin typeface="Candara" panose="020E0502030303020204" pitchFamily="34" charset="0"/>
              </a:rPr>
              <a:t>Neural Networks</a:t>
            </a:r>
          </a:p>
        </p:txBody>
      </p:sp>
      <p:sp>
        <p:nvSpPr>
          <p:cNvPr id="546" name="Google Shape;568;p54">
            <a:extLst>
              <a:ext uri="{FF2B5EF4-FFF2-40B4-BE49-F238E27FC236}">
                <a16:creationId xmlns:a16="http://schemas.microsoft.com/office/drawing/2014/main" id="{946355F1-243D-6287-10DF-411492EF6324}"/>
              </a:ext>
            </a:extLst>
          </p:cNvPr>
          <p:cNvSpPr/>
          <p:nvPr/>
        </p:nvSpPr>
        <p:spPr>
          <a:xfrm>
            <a:off x="7642266" y="1409543"/>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7" name="Google Shape;573;p54">
            <a:extLst>
              <a:ext uri="{FF2B5EF4-FFF2-40B4-BE49-F238E27FC236}">
                <a16:creationId xmlns:a16="http://schemas.microsoft.com/office/drawing/2014/main" id="{9FEBFB56-9DD9-48EE-DEEC-C5041C7FF21F}"/>
              </a:ext>
            </a:extLst>
          </p:cNvPr>
          <p:cNvCxnSpPr>
            <a:cxnSpLocks/>
            <a:stCxn id="546" idx="4"/>
          </p:cNvCxnSpPr>
          <p:nvPr/>
        </p:nvCxnSpPr>
        <p:spPr>
          <a:xfrm>
            <a:off x="7995516" y="2116043"/>
            <a:ext cx="11262" cy="1205632"/>
          </a:xfrm>
          <a:prstGeom prst="straightConnector1">
            <a:avLst/>
          </a:prstGeom>
          <a:noFill/>
          <a:ln w="9525" cap="flat" cmpd="sng">
            <a:solidFill>
              <a:schemeClr val="accent1"/>
            </a:solidFill>
            <a:prstDash val="solid"/>
            <a:round/>
            <a:headEnd type="none" w="med" len="med"/>
            <a:tailEnd type="none" w="med" len="med"/>
          </a:ln>
        </p:spPr>
      </p:cxnSp>
      <p:grpSp>
        <p:nvGrpSpPr>
          <p:cNvPr id="653" name="Google Shape;7773;p67">
            <a:extLst>
              <a:ext uri="{FF2B5EF4-FFF2-40B4-BE49-F238E27FC236}">
                <a16:creationId xmlns:a16="http://schemas.microsoft.com/office/drawing/2014/main" id="{84173CA6-9770-00C7-8158-DC29A0FDF798}"/>
              </a:ext>
            </a:extLst>
          </p:cNvPr>
          <p:cNvGrpSpPr/>
          <p:nvPr/>
        </p:nvGrpSpPr>
        <p:grpSpPr>
          <a:xfrm>
            <a:off x="7719028" y="1563471"/>
            <a:ext cx="533805" cy="398644"/>
            <a:chOff x="834100" y="3642869"/>
            <a:chExt cx="1259483" cy="628426"/>
          </a:xfrm>
        </p:grpSpPr>
        <p:sp>
          <p:nvSpPr>
            <p:cNvPr id="654" name="Google Shape;7774;p67">
              <a:extLst>
                <a:ext uri="{FF2B5EF4-FFF2-40B4-BE49-F238E27FC236}">
                  <a16:creationId xmlns:a16="http://schemas.microsoft.com/office/drawing/2014/main" id="{E4BD3817-E725-7097-A459-60E9A851D605}"/>
                </a:ext>
              </a:extLst>
            </p:cNvPr>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7775;p67">
              <a:extLst>
                <a:ext uri="{FF2B5EF4-FFF2-40B4-BE49-F238E27FC236}">
                  <a16:creationId xmlns:a16="http://schemas.microsoft.com/office/drawing/2014/main" id="{8B3BCB2C-5771-0232-0C14-A05C5452934C}"/>
                </a:ext>
              </a:extLst>
            </p:cNvPr>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7776;p67">
              <a:extLst>
                <a:ext uri="{FF2B5EF4-FFF2-40B4-BE49-F238E27FC236}">
                  <a16:creationId xmlns:a16="http://schemas.microsoft.com/office/drawing/2014/main" id="{EECEDCDE-EA5D-1453-74B3-829837E404EF}"/>
                </a:ext>
              </a:extLst>
            </p:cNvPr>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7777;p67">
              <a:extLst>
                <a:ext uri="{FF2B5EF4-FFF2-40B4-BE49-F238E27FC236}">
                  <a16:creationId xmlns:a16="http://schemas.microsoft.com/office/drawing/2014/main" id="{58F86D6E-AB48-9D25-251F-1A56D627B049}"/>
                </a:ext>
              </a:extLst>
            </p:cNvPr>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7778;p67">
              <a:extLst>
                <a:ext uri="{FF2B5EF4-FFF2-40B4-BE49-F238E27FC236}">
                  <a16:creationId xmlns:a16="http://schemas.microsoft.com/office/drawing/2014/main" id="{54468EBC-A910-E5FE-9676-EF99E01A6CFD}"/>
                </a:ext>
              </a:extLst>
            </p:cNvPr>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7779;p67">
              <a:extLst>
                <a:ext uri="{FF2B5EF4-FFF2-40B4-BE49-F238E27FC236}">
                  <a16:creationId xmlns:a16="http://schemas.microsoft.com/office/drawing/2014/main" id="{1E44F553-4C6D-E60C-167D-69D6B05D397D}"/>
                </a:ext>
              </a:extLst>
            </p:cNvPr>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7780;p67">
              <a:extLst>
                <a:ext uri="{FF2B5EF4-FFF2-40B4-BE49-F238E27FC236}">
                  <a16:creationId xmlns:a16="http://schemas.microsoft.com/office/drawing/2014/main" id="{0B22D2CE-4805-EC29-435C-8236D76CCED3}"/>
                </a:ext>
              </a:extLst>
            </p:cNvPr>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7781;p67">
              <a:extLst>
                <a:ext uri="{FF2B5EF4-FFF2-40B4-BE49-F238E27FC236}">
                  <a16:creationId xmlns:a16="http://schemas.microsoft.com/office/drawing/2014/main" id="{94AC2BA6-5DEF-3003-EB82-F23901DB3038}"/>
                </a:ext>
              </a:extLst>
            </p:cNvPr>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7782;p67">
              <a:extLst>
                <a:ext uri="{FF2B5EF4-FFF2-40B4-BE49-F238E27FC236}">
                  <a16:creationId xmlns:a16="http://schemas.microsoft.com/office/drawing/2014/main" id="{3E39A4FF-1418-7592-4629-04FA5A98DF49}"/>
                </a:ext>
              </a:extLst>
            </p:cNvPr>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7783;p67">
              <a:extLst>
                <a:ext uri="{FF2B5EF4-FFF2-40B4-BE49-F238E27FC236}">
                  <a16:creationId xmlns:a16="http://schemas.microsoft.com/office/drawing/2014/main" id="{E3C26A34-9C3E-2C96-5E67-661935ED92D2}"/>
                </a:ext>
              </a:extLst>
            </p:cNvPr>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7784;p67">
              <a:extLst>
                <a:ext uri="{FF2B5EF4-FFF2-40B4-BE49-F238E27FC236}">
                  <a16:creationId xmlns:a16="http://schemas.microsoft.com/office/drawing/2014/main" id="{0A1928A2-1C9E-8C9A-439C-6834A36782F0}"/>
                </a:ext>
              </a:extLst>
            </p:cNvPr>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7785;p67">
              <a:extLst>
                <a:ext uri="{FF2B5EF4-FFF2-40B4-BE49-F238E27FC236}">
                  <a16:creationId xmlns:a16="http://schemas.microsoft.com/office/drawing/2014/main" id="{B2153E5F-4277-DE7A-44CB-F7C82D637D3E}"/>
                </a:ext>
              </a:extLst>
            </p:cNvPr>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7786;p67">
              <a:extLst>
                <a:ext uri="{FF2B5EF4-FFF2-40B4-BE49-F238E27FC236}">
                  <a16:creationId xmlns:a16="http://schemas.microsoft.com/office/drawing/2014/main" id="{F8CFE7AC-0177-CD49-F2E3-2DE05444DF4E}"/>
                </a:ext>
              </a:extLst>
            </p:cNvPr>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7787;p67">
              <a:extLst>
                <a:ext uri="{FF2B5EF4-FFF2-40B4-BE49-F238E27FC236}">
                  <a16:creationId xmlns:a16="http://schemas.microsoft.com/office/drawing/2014/main" id="{52947828-4991-7444-CE81-3FF5568D67CA}"/>
                </a:ext>
              </a:extLst>
            </p:cNvPr>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7788;p67">
              <a:extLst>
                <a:ext uri="{FF2B5EF4-FFF2-40B4-BE49-F238E27FC236}">
                  <a16:creationId xmlns:a16="http://schemas.microsoft.com/office/drawing/2014/main" id="{D04D05E2-DFE1-BB49-9798-70C43E004CAF}"/>
                </a:ext>
              </a:extLst>
            </p:cNvPr>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7789;p67">
              <a:extLst>
                <a:ext uri="{FF2B5EF4-FFF2-40B4-BE49-F238E27FC236}">
                  <a16:creationId xmlns:a16="http://schemas.microsoft.com/office/drawing/2014/main" id="{88C85FE7-3220-19AC-B1DF-1ABD91881177}"/>
                </a:ext>
              </a:extLst>
            </p:cNvPr>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7790;p67">
              <a:extLst>
                <a:ext uri="{FF2B5EF4-FFF2-40B4-BE49-F238E27FC236}">
                  <a16:creationId xmlns:a16="http://schemas.microsoft.com/office/drawing/2014/main" id="{EBD45E56-7DE6-1635-85D0-22B4F2F83D34}"/>
                </a:ext>
              </a:extLst>
            </p:cNvPr>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7791;p67">
              <a:extLst>
                <a:ext uri="{FF2B5EF4-FFF2-40B4-BE49-F238E27FC236}">
                  <a16:creationId xmlns:a16="http://schemas.microsoft.com/office/drawing/2014/main" id="{6643A0F7-D83A-0A34-DCDC-F5113956FA34}"/>
                </a:ext>
              </a:extLst>
            </p:cNvPr>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7792;p67">
              <a:extLst>
                <a:ext uri="{FF2B5EF4-FFF2-40B4-BE49-F238E27FC236}">
                  <a16:creationId xmlns:a16="http://schemas.microsoft.com/office/drawing/2014/main" id="{0A1E18E5-5E60-2389-7A56-72351E92C8B2}"/>
                </a:ext>
              </a:extLst>
            </p:cNvPr>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7793;p67">
              <a:extLst>
                <a:ext uri="{FF2B5EF4-FFF2-40B4-BE49-F238E27FC236}">
                  <a16:creationId xmlns:a16="http://schemas.microsoft.com/office/drawing/2014/main" id="{1ADD2949-5DB8-5144-350E-87A130E450E8}"/>
                </a:ext>
              </a:extLst>
            </p:cNvPr>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7794;p67">
              <a:extLst>
                <a:ext uri="{FF2B5EF4-FFF2-40B4-BE49-F238E27FC236}">
                  <a16:creationId xmlns:a16="http://schemas.microsoft.com/office/drawing/2014/main" id="{5D9864EE-4214-85F4-5375-CE921F2E0507}"/>
                </a:ext>
              </a:extLst>
            </p:cNvPr>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7795;p67">
              <a:extLst>
                <a:ext uri="{FF2B5EF4-FFF2-40B4-BE49-F238E27FC236}">
                  <a16:creationId xmlns:a16="http://schemas.microsoft.com/office/drawing/2014/main" id="{C39A1874-EF09-CBE2-6754-379B875866C1}"/>
                </a:ext>
              </a:extLst>
            </p:cNvPr>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7796;p67">
              <a:extLst>
                <a:ext uri="{FF2B5EF4-FFF2-40B4-BE49-F238E27FC236}">
                  <a16:creationId xmlns:a16="http://schemas.microsoft.com/office/drawing/2014/main" id="{BF796F22-9F5C-B574-EBCC-CD51C36D86CE}"/>
                </a:ext>
              </a:extLst>
            </p:cNvPr>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7797;p67">
              <a:extLst>
                <a:ext uri="{FF2B5EF4-FFF2-40B4-BE49-F238E27FC236}">
                  <a16:creationId xmlns:a16="http://schemas.microsoft.com/office/drawing/2014/main" id="{B6C0C0AA-D89A-BA0F-B037-4134A72D4EBC}"/>
                </a:ext>
              </a:extLst>
            </p:cNvPr>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7798;p67">
              <a:extLst>
                <a:ext uri="{FF2B5EF4-FFF2-40B4-BE49-F238E27FC236}">
                  <a16:creationId xmlns:a16="http://schemas.microsoft.com/office/drawing/2014/main" id="{9E981B9A-969A-6D6A-E506-67BC43F9FE30}"/>
                </a:ext>
              </a:extLst>
            </p:cNvPr>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 name="Google Shape;7799;p67">
              <a:extLst>
                <a:ext uri="{FF2B5EF4-FFF2-40B4-BE49-F238E27FC236}">
                  <a16:creationId xmlns:a16="http://schemas.microsoft.com/office/drawing/2014/main" id="{0FBD2727-1503-E4BD-50ED-57C089D7188B}"/>
                </a:ext>
              </a:extLst>
            </p:cNvPr>
            <p:cNvGrpSpPr/>
            <p:nvPr/>
          </p:nvGrpSpPr>
          <p:grpSpPr>
            <a:xfrm>
              <a:off x="1360364" y="3847835"/>
              <a:ext cx="208119" cy="224359"/>
              <a:chOff x="1360769" y="3847100"/>
              <a:chExt cx="208119" cy="224359"/>
            </a:xfrm>
          </p:grpSpPr>
          <p:sp>
            <p:nvSpPr>
              <p:cNvPr id="694" name="Google Shape;7800;p67">
                <a:extLst>
                  <a:ext uri="{FF2B5EF4-FFF2-40B4-BE49-F238E27FC236}">
                    <a16:creationId xmlns:a16="http://schemas.microsoft.com/office/drawing/2014/main" id="{76D0A598-B835-4CD9-7D72-1EA69175C5D9}"/>
                  </a:ext>
                </a:extLst>
              </p:cNvPr>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7801;p67">
                <a:extLst>
                  <a:ext uri="{FF2B5EF4-FFF2-40B4-BE49-F238E27FC236}">
                    <a16:creationId xmlns:a16="http://schemas.microsoft.com/office/drawing/2014/main" id="{A281DAEE-A071-AA0A-BBE1-2BCE37E531E4}"/>
                  </a:ext>
                </a:extLst>
              </p:cNvPr>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7802;p67">
                <a:extLst>
                  <a:ext uri="{FF2B5EF4-FFF2-40B4-BE49-F238E27FC236}">
                    <a16:creationId xmlns:a16="http://schemas.microsoft.com/office/drawing/2014/main" id="{B1A08460-A4A5-ACB1-816B-9E6853C838E0}"/>
                  </a:ext>
                </a:extLst>
              </p:cNvPr>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7803;p67">
                <a:extLst>
                  <a:ext uri="{FF2B5EF4-FFF2-40B4-BE49-F238E27FC236}">
                    <a16:creationId xmlns:a16="http://schemas.microsoft.com/office/drawing/2014/main" id="{3AE805E3-DF4E-ED39-8B6D-405F89CF3B56}"/>
                  </a:ext>
                </a:extLst>
              </p:cNvPr>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7804;p67">
                <a:extLst>
                  <a:ext uri="{FF2B5EF4-FFF2-40B4-BE49-F238E27FC236}">
                    <a16:creationId xmlns:a16="http://schemas.microsoft.com/office/drawing/2014/main" id="{5770AF6C-7D87-5F2D-37E2-56C5EEFF3A49}"/>
                  </a:ext>
                </a:extLst>
              </p:cNvPr>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7805;p67">
                <a:extLst>
                  <a:ext uri="{FF2B5EF4-FFF2-40B4-BE49-F238E27FC236}">
                    <a16:creationId xmlns:a16="http://schemas.microsoft.com/office/drawing/2014/main" id="{E3E08A9E-043D-81F0-9549-579C3D16071C}"/>
                  </a:ext>
                </a:extLst>
              </p:cNvPr>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806;p67">
                <a:extLst>
                  <a:ext uri="{FF2B5EF4-FFF2-40B4-BE49-F238E27FC236}">
                    <a16:creationId xmlns:a16="http://schemas.microsoft.com/office/drawing/2014/main" id="{538DED55-50FA-0A9D-F6B5-E81FDC0708FB}"/>
                  </a:ext>
                </a:extLst>
              </p:cNvPr>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807;p67">
                <a:extLst>
                  <a:ext uri="{FF2B5EF4-FFF2-40B4-BE49-F238E27FC236}">
                    <a16:creationId xmlns:a16="http://schemas.microsoft.com/office/drawing/2014/main" id="{B192967A-8298-CB7B-78A3-83FC7DBB3760}"/>
                  </a:ext>
                </a:extLst>
              </p:cNvPr>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808;p67">
                <a:extLst>
                  <a:ext uri="{FF2B5EF4-FFF2-40B4-BE49-F238E27FC236}">
                    <a16:creationId xmlns:a16="http://schemas.microsoft.com/office/drawing/2014/main" id="{AA8ACFA0-232C-45F0-3992-42CABF57F57C}"/>
                  </a:ext>
                </a:extLst>
              </p:cNvPr>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809;p67">
                <a:extLst>
                  <a:ext uri="{FF2B5EF4-FFF2-40B4-BE49-F238E27FC236}">
                    <a16:creationId xmlns:a16="http://schemas.microsoft.com/office/drawing/2014/main" id="{2B2B209A-D7B0-9D5E-D41D-0BAAC926E811}"/>
                  </a:ext>
                </a:extLst>
              </p:cNvPr>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810;p67">
                <a:extLst>
                  <a:ext uri="{FF2B5EF4-FFF2-40B4-BE49-F238E27FC236}">
                    <a16:creationId xmlns:a16="http://schemas.microsoft.com/office/drawing/2014/main" id="{6F45D32F-D5E8-066D-6A5B-2E0FFAE2C558}"/>
                  </a:ext>
                </a:extLst>
              </p:cNvPr>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811;p67">
                <a:extLst>
                  <a:ext uri="{FF2B5EF4-FFF2-40B4-BE49-F238E27FC236}">
                    <a16:creationId xmlns:a16="http://schemas.microsoft.com/office/drawing/2014/main" id="{0BF2097E-5F13-0CDB-5664-994A4420BC2F}"/>
                  </a:ext>
                </a:extLst>
              </p:cNvPr>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812;p67">
                <a:extLst>
                  <a:ext uri="{FF2B5EF4-FFF2-40B4-BE49-F238E27FC236}">
                    <a16:creationId xmlns:a16="http://schemas.microsoft.com/office/drawing/2014/main" id="{F82AAA19-C61C-221D-FF21-8CB938B4E980}"/>
                  </a:ext>
                </a:extLst>
              </p:cNvPr>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813;p67">
                <a:extLst>
                  <a:ext uri="{FF2B5EF4-FFF2-40B4-BE49-F238E27FC236}">
                    <a16:creationId xmlns:a16="http://schemas.microsoft.com/office/drawing/2014/main" id="{69C365B7-EBA1-0CDD-B35F-8B70D298A3D4}"/>
                  </a:ext>
                </a:extLst>
              </p:cNvPr>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814;p67">
                <a:extLst>
                  <a:ext uri="{FF2B5EF4-FFF2-40B4-BE49-F238E27FC236}">
                    <a16:creationId xmlns:a16="http://schemas.microsoft.com/office/drawing/2014/main" id="{746A9B0D-0A8A-7655-0200-5E5A7A769CCD}"/>
                  </a:ext>
                </a:extLst>
              </p:cNvPr>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815;p67">
                <a:extLst>
                  <a:ext uri="{FF2B5EF4-FFF2-40B4-BE49-F238E27FC236}">
                    <a16:creationId xmlns:a16="http://schemas.microsoft.com/office/drawing/2014/main" id="{BDF20C5A-AC8C-972D-229D-E9C6B71BCF7F}"/>
                  </a:ext>
                </a:extLst>
              </p:cNvPr>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816;p67">
                <a:extLst>
                  <a:ext uri="{FF2B5EF4-FFF2-40B4-BE49-F238E27FC236}">
                    <a16:creationId xmlns:a16="http://schemas.microsoft.com/office/drawing/2014/main" id="{D8C5C8C3-3B4E-FB02-C23A-D2F7B2BCD48D}"/>
                  </a:ext>
                </a:extLst>
              </p:cNvPr>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817;p67">
                <a:extLst>
                  <a:ext uri="{FF2B5EF4-FFF2-40B4-BE49-F238E27FC236}">
                    <a16:creationId xmlns:a16="http://schemas.microsoft.com/office/drawing/2014/main" id="{386A766F-8391-4C3C-7049-020FFF8AB2F5}"/>
                  </a:ext>
                </a:extLst>
              </p:cNvPr>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818;p67">
                <a:extLst>
                  <a:ext uri="{FF2B5EF4-FFF2-40B4-BE49-F238E27FC236}">
                    <a16:creationId xmlns:a16="http://schemas.microsoft.com/office/drawing/2014/main" id="{C56E8FD0-6963-77AC-C7B5-51B2D3A2F570}"/>
                  </a:ext>
                </a:extLst>
              </p:cNvPr>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819;p67">
                <a:extLst>
                  <a:ext uri="{FF2B5EF4-FFF2-40B4-BE49-F238E27FC236}">
                    <a16:creationId xmlns:a16="http://schemas.microsoft.com/office/drawing/2014/main" id="{1714D817-AD69-45DF-A168-3D9A8DB7D427}"/>
                  </a:ext>
                </a:extLst>
              </p:cNvPr>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chemeClr val="accent1"/>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 name="Google Shape;7820;p67">
              <a:extLst>
                <a:ext uri="{FF2B5EF4-FFF2-40B4-BE49-F238E27FC236}">
                  <a16:creationId xmlns:a16="http://schemas.microsoft.com/office/drawing/2014/main" id="{529A90D5-30FA-9118-37E7-F07DC197D907}"/>
                </a:ext>
              </a:extLst>
            </p:cNvPr>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7821;p67">
              <a:extLst>
                <a:ext uri="{FF2B5EF4-FFF2-40B4-BE49-F238E27FC236}">
                  <a16:creationId xmlns:a16="http://schemas.microsoft.com/office/drawing/2014/main" id="{7CCB0955-55C3-69C3-8DC1-DF18A37A2591}"/>
                </a:ext>
              </a:extLst>
            </p:cNvPr>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7822;p67">
              <a:extLst>
                <a:ext uri="{FF2B5EF4-FFF2-40B4-BE49-F238E27FC236}">
                  <a16:creationId xmlns:a16="http://schemas.microsoft.com/office/drawing/2014/main" id="{BFEDD21E-6A3D-3394-F59C-081FF6A7D3C8}"/>
                </a:ext>
              </a:extLst>
            </p:cNvPr>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7823;p67">
              <a:extLst>
                <a:ext uri="{FF2B5EF4-FFF2-40B4-BE49-F238E27FC236}">
                  <a16:creationId xmlns:a16="http://schemas.microsoft.com/office/drawing/2014/main" id="{771E57C1-B2AC-CBFB-EA00-F2D79E574460}"/>
                </a:ext>
              </a:extLst>
            </p:cNvPr>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7824;p67">
              <a:extLst>
                <a:ext uri="{FF2B5EF4-FFF2-40B4-BE49-F238E27FC236}">
                  <a16:creationId xmlns:a16="http://schemas.microsoft.com/office/drawing/2014/main" id="{9F328507-0EF0-2014-980D-2136210DEEC3}"/>
                </a:ext>
              </a:extLst>
            </p:cNvPr>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7825;p67">
              <a:extLst>
                <a:ext uri="{FF2B5EF4-FFF2-40B4-BE49-F238E27FC236}">
                  <a16:creationId xmlns:a16="http://schemas.microsoft.com/office/drawing/2014/main" id="{DB5B87D8-E6ED-667A-9DC8-5C7E36C6BADC}"/>
                </a:ext>
              </a:extLst>
            </p:cNvPr>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7826;p67">
              <a:extLst>
                <a:ext uri="{FF2B5EF4-FFF2-40B4-BE49-F238E27FC236}">
                  <a16:creationId xmlns:a16="http://schemas.microsoft.com/office/drawing/2014/main" id="{79D4D28E-7026-5140-E595-0FB1DBD580DD}"/>
                </a:ext>
              </a:extLst>
            </p:cNvPr>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7827;p67">
              <a:extLst>
                <a:ext uri="{FF2B5EF4-FFF2-40B4-BE49-F238E27FC236}">
                  <a16:creationId xmlns:a16="http://schemas.microsoft.com/office/drawing/2014/main" id="{A47CB6D6-A132-3475-8061-037FCDAABF58}"/>
                </a:ext>
              </a:extLst>
            </p:cNvPr>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7828;p67">
              <a:extLst>
                <a:ext uri="{FF2B5EF4-FFF2-40B4-BE49-F238E27FC236}">
                  <a16:creationId xmlns:a16="http://schemas.microsoft.com/office/drawing/2014/main" id="{63DA90F8-9BEC-CAD0-668E-D9CC9CE134C0}"/>
                </a:ext>
              </a:extLst>
            </p:cNvPr>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7829;p67">
              <a:extLst>
                <a:ext uri="{FF2B5EF4-FFF2-40B4-BE49-F238E27FC236}">
                  <a16:creationId xmlns:a16="http://schemas.microsoft.com/office/drawing/2014/main" id="{19D29304-446C-7CCC-7B91-802D9BC91D6C}"/>
                </a:ext>
              </a:extLst>
            </p:cNvPr>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7830;p67">
              <a:extLst>
                <a:ext uri="{FF2B5EF4-FFF2-40B4-BE49-F238E27FC236}">
                  <a16:creationId xmlns:a16="http://schemas.microsoft.com/office/drawing/2014/main" id="{34C7E04A-9D6E-3933-E0A0-B6B40D0F82FF}"/>
                </a:ext>
              </a:extLst>
            </p:cNvPr>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7831;p67">
              <a:extLst>
                <a:ext uri="{FF2B5EF4-FFF2-40B4-BE49-F238E27FC236}">
                  <a16:creationId xmlns:a16="http://schemas.microsoft.com/office/drawing/2014/main" id="{9C0448ED-FB94-58EE-B398-1E99E220F58B}"/>
                </a:ext>
              </a:extLst>
            </p:cNvPr>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7832;p67">
              <a:extLst>
                <a:ext uri="{FF2B5EF4-FFF2-40B4-BE49-F238E27FC236}">
                  <a16:creationId xmlns:a16="http://schemas.microsoft.com/office/drawing/2014/main" id="{CEB62062-5433-D63E-B521-8D7CF91F0132}"/>
                </a:ext>
              </a:extLst>
            </p:cNvPr>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7833;p67">
              <a:extLst>
                <a:ext uri="{FF2B5EF4-FFF2-40B4-BE49-F238E27FC236}">
                  <a16:creationId xmlns:a16="http://schemas.microsoft.com/office/drawing/2014/main" id="{351E4A2C-5F66-F89D-4213-2AF5E2DA8E30}"/>
                </a:ext>
              </a:extLst>
            </p:cNvPr>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52"/>
          <p:cNvSpPr txBox="1">
            <a:spLocks noGrp="1"/>
          </p:cNvSpPr>
          <p:nvPr>
            <p:ph type="title"/>
          </p:nvPr>
        </p:nvSpPr>
        <p:spPr>
          <a:xfrm>
            <a:off x="2122499" y="230440"/>
            <a:ext cx="48990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b="1" dirty="0">
                <a:latin typeface="Candara" panose="020E0502030303020204" pitchFamily="34" charset="0"/>
              </a:rPr>
              <a:t>GENERALIZATION</a:t>
            </a:r>
            <a:endParaRPr sz="3200" b="1" dirty="0">
              <a:latin typeface="Candara" panose="020E0502030303020204" pitchFamily="34" charset="0"/>
            </a:endParaRPr>
          </a:p>
        </p:txBody>
      </p:sp>
      <p:graphicFrame>
        <p:nvGraphicFramePr>
          <p:cNvPr id="546" name="Google Shape;546;p52"/>
          <p:cNvGraphicFramePr/>
          <p:nvPr>
            <p:extLst>
              <p:ext uri="{D42A27DB-BD31-4B8C-83A1-F6EECF244321}">
                <p14:modId xmlns:p14="http://schemas.microsoft.com/office/powerpoint/2010/main" val="809922062"/>
              </p:ext>
            </p:extLst>
          </p:nvPr>
        </p:nvGraphicFramePr>
        <p:xfrm>
          <a:off x="777240" y="858970"/>
          <a:ext cx="7415786" cy="3296000"/>
        </p:xfrm>
        <a:graphic>
          <a:graphicData uri="http://schemas.openxmlformats.org/drawingml/2006/table">
            <a:tbl>
              <a:tblPr>
                <a:noFill/>
                <a:tableStyleId>{C10F0A7C-1D19-4201-B7DA-A71EE662DC23}</a:tableStyleId>
              </a:tblPr>
              <a:tblGrid>
                <a:gridCol w="1472316">
                  <a:extLst>
                    <a:ext uri="{9D8B030D-6E8A-4147-A177-3AD203B41FA5}">
                      <a16:colId xmlns:a16="http://schemas.microsoft.com/office/drawing/2014/main" val="20000"/>
                    </a:ext>
                  </a:extLst>
                </a:gridCol>
                <a:gridCol w="1188694">
                  <a:extLst>
                    <a:ext uri="{9D8B030D-6E8A-4147-A177-3AD203B41FA5}">
                      <a16:colId xmlns:a16="http://schemas.microsoft.com/office/drawing/2014/main" val="20001"/>
                    </a:ext>
                  </a:extLst>
                </a:gridCol>
                <a:gridCol w="1188694">
                  <a:extLst>
                    <a:ext uri="{9D8B030D-6E8A-4147-A177-3AD203B41FA5}">
                      <a16:colId xmlns:a16="http://schemas.microsoft.com/office/drawing/2014/main" val="20002"/>
                    </a:ext>
                  </a:extLst>
                </a:gridCol>
                <a:gridCol w="1188694">
                  <a:extLst>
                    <a:ext uri="{9D8B030D-6E8A-4147-A177-3AD203B41FA5}">
                      <a16:colId xmlns:a16="http://schemas.microsoft.com/office/drawing/2014/main" val="20003"/>
                    </a:ext>
                  </a:extLst>
                </a:gridCol>
                <a:gridCol w="1188694">
                  <a:extLst>
                    <a:ext uri="{9D8B030D-6E8A-4147-A177-3AD203B41FA5}">
                      <a16:colId xmlns:a16="http://schemas.microsoft.com/office/drawing/2014/main" val="308234768"/>
                    </a:ext>
                  </a:extLst>
                </a:gridCol>
                <a:gridCol w="1188694">
                  <a:extLst>
                    <a:ext uri="{9D8B030D-6E8A-4147-A177-3AD203B41FA5}">
                      <a16:colId xmlns:a16="http://schemas.microsoft.com/office/drawing/2014/main" val="149437953"/>
                    </a:ext>
                  </a:extLst>
                </a:gridCol>
              </a:tblGrid>
              <a:tr h="659200">
                <a:tc>
                  <a:txBody>
                    <a:bodyPr/>
                    <a:lstStyle/>
                    <a:p>
                      <a:pPr marL="0" lvl="0" indent="0" algn="ctr" rtl="0">
                        <a:spcBef>
                          <a:spcPts val="0"/>
                        </a:spcBef>
                        <a:spcAft>
                          <a:spcPts val="0"/>
                        </a:spcAft>
                        <a:buNone/>
                      </a:pPr>
                      <a:r>
                        <a:rPr lang="en-US" sz="1200" dirty="0">
                          <a:solidFill>
                            <a:schemeClr val="accent1"/>
                          </a:solidFill>
                          <a:latin typeface="Montserrat ExtraLight"/>
                          <a:ea typeface="Montserrat ExtraLight"/>
                          <a:cs typeface="Montserrat ExtraLight"/>
                          <a:sym typeface="Montserrat ExtraLight"/>
                        </a:rPr>
                        <a:t>Evaluation Metric</a:t>
                      </a:r>
                      <a:endParaRPr sz="1200" dirty="0">
                        <a:solidFill>
                          <a:schemeClr val="accent1"/>
                        </a:solidFill>
                        <a:latin typeface="Montserrat ExtraLight"/>
                        <a:ea typeface="Montserrat ExtraLight"/>
                        <a:cs typeface="Montserrat ExtraLight"/>
                        <a:sym typeface="Montserrat ExtraLigh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Linear Regression</a:t>
                      </a:r>
                      <a:endParaRPr dirty="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dirty="0">
                          <a:solidFill>
                            <a:schemeClr val="lt1"/>
                          </a:solidFill>
                          <a:latin typeface="Montserrat"/>
                          <a:ea typeface="Montserrat"/>
                          <a:cs typeface="Montserrat"/>
                          <a:sym typeface="Montserrat"/>
                        </a:rPr>
                        <a:t>Decision Tree</a:t>
                      </a:r>
                      <a:endParaRPr dirty="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dirty="0">
                          <a:solidFill>
                            <a:schemeClr val="lt1"/>
                          </a:solidFill>
                          <a:latin typeface="Montserrat"/>
                          <a:ea typeface="Montserrat"/>
                          <a:cs typeface="Montserrat"/>
                          <a:sym typeface="Montserrat"/>
                        </a:rPr>
                        <a:t>Random Forest</a:t>
                      </a:r>
                      <a:endParaRPr dirty="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Gradient Boost</a:t>
                      </a:r>
                      <a:endParaRPr dirty="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lgn="ctr">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Neural Networks</a:t>
                      </a:r>
                      <a:endParaRPr dirty="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lgn="ctr">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59200">
                <a:tc>
                  <a:txBody>
                    <a:bodyPr/>
                    <a:lstStyle/>
                    <a:p>
                      <a:pPr marL="0" lvl="0" indent="0" algn="ctr" rtl="0">
                        <a:spcBef>
                          <a:spcPts val="0"/>
                        </a:spcBef>
                        <a:spcAft>
                          <a:spcPts val="0"/>
                        </a:spcAft>
                        <a:buNone/>
                      </a:pPr>
                      <a:r>
                        <a:rPr lang="en-US" sz="1200" dirty="0">
                          <a:solidFill>
                            <a:schemeClr val="accent1"/>
                          </a:solidFill>
                          <a:latin typeface="Montserrat ExtraLight"/>
                          <a:ea typeface="Montserrat ExtraLight"/>
                          <a:cs typeface="Montserrat ExtraLight"/>
                          <a:sym typeface="Montserrat ExtraLight"/>
                        </a:rPr>
                        <a:t>MSE</a:t>
                      </a:r>
                      <a:endParaRPr sz="1200" dirty="0">
                        <a:solidFill>
                          <a:schemeClr val="accent1"/>
                        </a:solidFill>
                        <a:latin typeface="Montserrat ExtraLight"/>
                        <a:ea typeface="Montserrat ExtraLight"/>
                        <a:cs typeface="Montserrat ExtraLight"/>
                        <a:sym typeface="Montserrat ExtraLight"/>
                      </a:endParaRPr>
                    </a:p>
                  </a:txBody>
                  <a:tcPr marL="91425" marR="91425" marT="91425" marB="91425" anchor="ctr">
                    <a:lnL w="9525" cap="flat" cmpd="sng">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lt1"/>
                          </a:solidFill>
                          <a:latin typeface="Montserrat"/>
                          <a:ea typeface="Montserrat"/>
                          <a:cs typeface="Montserrat"/>
                          <a:sym typeface="Montserrat"/>
                        </a:rPr>
                        <a:t>5.11632</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2.70279</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0.00180</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0.55223</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lgn="ctr">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5.52703</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lgn="ctr">
                      <a:solidFill>
                        <a:schemeClr val="accent1"/>
                      </a:solidFill>
                      <a:prstDash val="solid"/>
                      <a:round/>
                      <a:headEnd type="none" w="sm" len="sm"/>
                      <a:tailEnd type="none" w="sm" len="sm"/>
                    </a:lnB>
                  </a:tcPr>
                </a:tc>
                <a:extLst>
                  <a:ext uri="{0D108BD9-81ED-4DB2-BD59-A6C34878D82A}">
                    <a16:rowId xmlns:a16="http://schemas.microsoft.com/office/drawing/2014/main" val="10001"/>
                  </a:ext>
                </a:extLst>
              </a:tr>
              <a:tr h="659200">
                <a:tc>
                  <a:txBody>
                    <a:bodyPr/>
                    <a:lstStyle/>
                    <a:p>
                      <a:pPr marL="0" lvl="0" indent="0" algn="ctr" rtl="0">
                        <a:spcBef>
                          <a:spcPts val="0"/>
                        </a:spcBef>
                        <a:spcAft>
                          <a:spcPts val="0"/>
                        </a:spcAft>
                        <a:buNone/>
                      </a:pPr>
                      <a:r>
                        <a:rPr lang="en-US" sz="1200" dirty="0">
                          <a:solidFill>
                            <a:schemeClr val="accent1"/>
                          </a:solidFill>
                          <a:latin typeface="Montserrat ExtraLight"/>
                          <a:ea typeface="Montserrat ExtraLight"/>
                          <a:cs typeface="Montserrat ExtraLight"/>
                          <a:sym typeface="Montserrat ExtraLight"/>
                        </a:rPr>
                        <a:t>RMSE</a:t>
                      </a:r>
                      <a:endParaRPr sz="1200" dirty="0">
                        <a:solidFill>
                          <a:schemeClr val="accent1"/>
                        </a:solidFill>
                        <a:latin typeface="Montserrat ExtraLight"/>
                        <a:ea typeface="Montserrat ExtraLight"/>
                        <a:cs typeface="Montserrat ExtraLight"/>
                        <a:sym typeface="Montserrat ExtraLight"/>
                      </a:endParaRPr>
                    </a:p>
                  </a:txBody>
                  <a:tcPr marL="91425" marR="91425" marT="91425" marB="91425" anchor="ctr">
                    <a:lnL w="9525" cap="flat" cmpd="sng">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2.26192</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1.64401</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0.04244</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0.74312</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lgn="ctr">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1.93062</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lgn="ctr">
                      <a:solidFill>
                        <a:schemeClr val="accent1"/>
                      </a:solidFill>
                      <a:prstDash val="solid"/>
                      <a:round/>
                      <a:headEnd type="none" w="sm" len="sm"/>
                      <a:tailEnd type="none" w="sm" len="sm"/>
                    </a:lnB>
                  </a:tcPr>
                </a:tc>
                <a:extLst>
                  <a:ext uri="{0D108BD9-81ED-4DB2-BD59-A6C34878D82A}">
                    <a16:rowId xmlns:a16="http://schemas.microsoft.com/office/drawing/2014/main" val="4280597222"/>
                  </a:ext>
                </a:extLst>
              </a:tr>
              <a:tr h="659200">
                <a:tc>
                  <a:txBody>
                    <a:bodyPr/>
                    <a:lstStyle/>
                    <a:p>
                      <a:pPr marL="0" lvl="0" indent="0" algn="ctr" rtl="0">
                        <a:spcBef>
                          <a:spcPts val="0"/>
                        </a:spcBef>
                        <a:spcAft>
                          <a:spcPts val="0"/>
                        </a:spcAft>
                        <a:buNone/>
                      </a:pPr>
                      <a:r>
                        <a:rPr lang="en-US" sz="1200" dirty="0">
                          <a:solidFill>
                            <a:schemeClr val="accent1"/>
                          </a:solidFill>
                          <a:latin typeface="Montserrat ExtraLight"/>
                          <a:ea typeface="Montserrat ExtraLight"/>
                          <a:cs typeface="Montserrat ExtraLight"/>
                          <a:sym typeface="Montserrat ExtraLight"/>
                        </a:rPr>
                        <a:t>MAE</a:t>
                      </a:r>
                      <a:endParaRPr sz="1200" dirty="0">
                        <a:solidFill>
                          <a:schemeClr val="accent1"/>
                        </a:solidFill>
                        <a:latin typeface="Montserrat ExtraLight"/>
                        <a:ea typeface="Montserrat ExtraLight"/>
                        <a:cs typeface="Montserrat ExtraLight"/>
                        <a:sym typeface="Montserrat ExtraLight"/>
                      </a:endParaRPr>
                    </a:p>
                  </a:txBody>
                  <a:tcPr marL="91425" marR="91425" marT="91425" marB="91425" anchor="ctr">
                    <a:lnL w="9525" cap="flat" cmpd="sng">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1.67428</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1.10109</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0.00259</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0.52166</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lgn="ctr">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dirty="0">
                          <a:solidFill>
                            <a:schemeClr val="lt1"/>
                          </a:solidFill>
                          <a:latin typeface="Montserrat"/>
                          <a:ea typeface="Montserrat"/>
                          <a:cs typeface="Montserrat"/>
                          <a:sym typeface="Montserrat"/>
                        </a:rPr>
                        <a:t>2.35096</a:t>
                      </a:r>
                      <a:endParaRPr dirty="0">
                        <a:solidFill>
                          <a:schemeClr val="lt1"/>
                        </a:solidFill>
                        <a:latin typeface="Montserrat"/>
                        <a:ea typeface="Montserrat"/>
                        <a:cs typeface="Montserrat"/>
                        <a:sym typeface="Montserrat"/>
                      </a:endParaRPr>
                    </a:p>
                  </a:txBody>
                  <a:tcPr marL="91425" marR="91425" marT="91425" marB="91425" anchor="ctr">
                    <a:lnL w="9525" cap="flat" cmpd="sng" algn="ctr">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lgn="ctr">
                      <a:solidFill>
                        <a:schemeClr val="accent1"/>
                      </a:solidFill>
                      <a:prstDash val="solid"/>
                      <a:round/>
                      <a:headEnd type="none" w="sm" len="sm"/>
                      <a:tailEnd type="none" w="sm" len="sm"/>
                    </a:lnB>
                  </a:tcPr>
                </a:tc>
                <a:extLst>
                  <a:ext uri="{0D108BD9-81ED-4DB2-BD59-A6C34878D82A}">
                    <a16:rowId xmlns:a16="http://schemas.microsoft.com/office/drawing/2014/main" val="602261889"/>
                  </a:ext>
                </a:extLst>
              </a:tr>
              <a:tr h="659200">
                <a:tc>
                  <a:txBody>
                    <a:bodyPr/>
                    <a:lstStyle/>
                    <a:p>
                      <a:pPr marL="0" lvl="0" indent="0" algn="ctr" rtl="0">
                        <a:spcBef>
                          <a:spcPts val="0"/>
                        </a:spcBef>
                        <a:spcAft>
                          <a:spcPts val="0"/>
                        </a:spcAft>
                        <a:buNone/>
                      </a:pPr>
                      <a:r>
                        <a:rPr lang="en" sz="1200" dirty="0">
                          <a:solidFill>
                            <a:schemeClr val="accent1"/>
                          </a:solidFill>
                          <a:latin typeface="Montserrat ExtraLight"/>
                          <a:ea typeface="Montserrat ExtraLight"/>
                          <a:cs typeface="Montserrat ExtraLight"/>
                          <a:sym typeface="Montserrat ExtraLight"/>
                        </a:rPr>
                        <a:t>R^2 Score</a:t>
                      </a:r>
                      <a:endParaRPr sz="1200" dirty="0">
                        <a:solidFill>
                          <a:schemeClr val="accent1"/>
                        </a:solidFill>
                        <a:latin typeface="Montserrat ExtraLight"/>
                        <a:ea typeface="Montserrat ExtraLight"/>
                        <a:cs typeface="Montserrat ExtraLight"/>
                        <a:sym typeface="Montserrat ExtraLigh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lt1"/>
                          </a:solidFill>
                          <a:latin typeface="Montserrat"/>
                          <a:ea typeface="Montserrat"/>
                          <a:cs typeface="Montserrat"/>
                          <a:sym typeface="Montserrat"/>
                        </a:rPr>
                        <a:t>0.93345</a:t>
                      </a: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lt1"/>
                          </a:solidFill>
                          <a:latin typeface="Montserrat"/>
                          <a:ea typeface="Montserrat"/>
                          <a:cs typeface="Montserrat"/>
                          <a:sym typeface="Montserrat"/>
                        </a:rPr>
                        <a:t>0.96484</a:t>
                      </a: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200" dirty="0">
                          <a:solidFill>
                            <a:schemeClr val="lt1"/>
                          </a:solidFill>
                          <a:latin typeface="Montserrat"/>
                          <a:ea typeface="Montserrat"/>
                          <a:cs typeface="Montserrat"/>
                          <a:sym typeface="Montserrat"/>
                        </a:rPr>
                        <a:t>0.99997</a:t>
                      </a: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lt1"/>
                          </a:solidFill>
                          <a:latin typeface="Montserrat"/>
                          <a:ea typeface="Montserrat"/>
                          <a:cs typeface="Montserrat"/>
                          <a:sym typeface="Montserrat"/>
                        </a:rPr>
                        <a:t>0.99281</a:t>
                      </a: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lgn="ctr">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US" sz="1200" dirty="0">
                          <a:solidFill>
                            <a:schemeClr val="lt1"/>
                          </a:solidFill>
                          <a:latin typeface="Montserrat"/>
                          <a:ea typeface="Montserrat"/>
                          <a:cs typeface="Montserrat"/>
                          <a:sym typeface="Montserrat"/>
                        </a:rPr>
                        <a:t>0.92810</a:t>
                      </a:r>
                      <a:endParaRPr sz="1200" dirty="0">
                        <a:solidFill>
                          <a:schemeClr val="lt1"/>
                        </a:solidFill>
                        <a:latin typeface="Montserrat"/>
                        <a:ea typeface="Montserrat"/>
                        <a:cs typeface="Montserrat"/>
                        <a:sym typeface="Montserrat"/>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lgn="ctr">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43"/>
          <p:cNvSpPr txBox="1">
            <a:spLocks noGrp="1"/>
          </p:cNvSpPr>
          <p:nvPr>
            <p:ph type="title"/>
          </p:nvPr>
        </p:nvSpPr>
        <p:spPr>
          <a:xfrm>
            <a:off x="228600" y="367600"/>
            <a:ext cx="8723376"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b="1" dirty="0">
                <a:latin typeface="Candara" panose="020E0502030303020204" pitchFamily="34" charset="0"/>
              </a:rPr>
              <a:t>EVALUATION AND PERFORMANCE METRICS</a:t>
            </a:r>
            <a:endParaRPr sz="3200" b="1" dirty="0">
              <a:latin typeface="Candara" panose="020E0502030303020204" pitchFamily="34" charset="0"/>
            </a:endParaRPr>
          </a:p>
        </p:txBody>
      </p:sp>
      <p:sp>
        <p:nvSpPr>
          <p:cNvPr id="311" name="Google Shape;311;p43"/>
          <p:cNvSpPr/>
          <p:nvPr/>
        </p:nvSpPr>
        <p:spPr>
          <a:xfrm>
            <a:off x="405220" y="2186918"/>
            <a:ext cx="1725000" cy="1311418"/>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3"/>
          <p:cNvSpPr/>
          <p:nvPr/>
        </p:nvSpPr>
        <p:spPr>
          <a:xfrm>
            <a:off x="941738" y="1031700"/>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43"/>
          <p:cNvSpPr/>
          <p:nvPr/>
        </p:nvSpPr>
        <p:spPr>
          <a:xfrm>
            <a:off x="405220" y="4026164"/>
            <a:ext cx="1725000" cy="454396"/>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ontserrat Light"/>
                <a:ea typeface="Montserrat Light"/>
                <a:cs typeface="Montserrat Light"/>
                <a:sym typeface="Montserrat Light"/>
              </a:rPr>
              <a:t>LINEAR REGRESSION</a:t>
            </a:r>
            <a:endParaRPr dirty="0">
              <a:latin typeface="Montserrat Light"/>
              <a:ea typeface="Montserrat Light"/>
              <a:cs typeface="Montserrat Light"/>
              <a:sym typeface="Montserrat Light"/>
            </a:endParaRPr>
          </a:p>
        </p:txBody>
      </p:sp>
      <p:cxnSp>
        <p:nvCxnSpPr>
          <p:cNvPr id="314" name="Google Shape;314;p43"/>
          <p:cNvCxnSpPr>
            <a:cxnSpLocks/>
            <a:stCxn id="312" idx="4"/>
            <a:endCxn id="311" idx="0"/>
          </p:cNvCxnSpPr>
          <p:nvPr/>
        </p:nvCxnSpPr>
        <p:spPr>
          <a:xfrm flipH="1">
            <a:off x="1267720" y="1687200"/>
            <a:ext cx="1768" cy="499718"/>
          </a:xfrm>
          <a:prstGeom prst="straightConnector1">
            <a:avLst/>
          </a:prstGeom>
          <a:noFill/>
          <a:ln w="9525" cap="flat" cmpd="sng">
            <a:solidFill>
              <a:schemeClr val="accent1"/>
            </a:solidFill>
            <a:prstDash val="solid"/>
            <a:round/>
            <a:headEnd type="none" w="med" len="med"/>
            <a:tailEnd type="none" w="med" len="med"/>
          </a:ln>
        </p:spPr>
      </p:cxnSp>
      <p:cxnSp>
        <p:nvCxnSpPr>
          <p:cNvPr id="315" name="Google Shape;315;p43"/>
          <p:cNvCxnSpPr>
            <a:cxnSpLocks/>
            <a:stCxn id="311" idx="2"/>
            <a:endCxn id="313" idx="0"/>
          </p:cNvCxnSpPr>
          <p:nvPr/>
        </p:nvCxnSpPr>
        <p:spPr>
          <a:xfrm>
            <a:off x="1267720" y="3498336"/>
            <a:ext cx="0" cy="527828"/>
          </a:xfrm>
          <a:prstGeom prst="straightConnector1">
            <a:avLst/>
          </a:prstGeom>
          <a:noFill/>
          <a:ln w="9525" cap="flat" cmpd="sng">
            <a:solidFill>
              <a:schemeClr val="accent1"/>
            </a:solidFill>
            <a:prstDash val="solid"/>
            <a:round/>
            <a:headEnd type="none" w="med" len="med"/>
            <a:tailEnd type="none" w="med" len="med"/>
          </a:ln>
        </p:spPr>
      </p:cxnSp>
      <p:sp>
        <p:nvSpPr>
          <p:cNvPr id="317" name="Google Shape;317;p43"/>
          <p:cNvSpPr txBox="1">
            <a:spLocks noGrp="1"/>
          </p:cNvSpPr>
          <p:nvPr>
            <p:ph type="subTitle" idx="4294967295"/>
          </p:nvPr>
        </p:nvSpPr>
        <p:spPr>
          <a:xfrm>
            <a:off x="446470" y="2259379"/>
            <a:ext cx="1642500" cy="1211527"/>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1600"/>
              </a:spcAft>
              <a:buNone/>
            </a:pPr>
            <a:r>
              <a:rPr lang="en" sz="1600" dirty="0">
                <a:latin typeface="Candara" panose="020E0502030303020204" pitchFamily="34" charset="0"/>
              </a:rPr>
              <a:t>MSE            1.6263</a:t>
            </a:r>
            <a:br>
              <a:rPr lang="en" sz="1600" dirty="0">
                <a:latin typeface="Candara" panose="020E0502030303020204" pitchFamily="34" charset="0"/>
              </a:rPr>
            </a:br>
            <a:r>
              <a:rPr lang="en" sz="1600" dirty="0">
                <a:latin typeface="Candara" panose="020E0502030303020204" pitchFamily="34" charset="0"/>
              </a:rPr>
              <a:t>RMSE        4.0328</a:t>
            </a:r>
            <a:br>
              <a:rPr lang="en" sz="1600" dirty="0">
                <a:latin typeface="Candara" panose="020E0502030303020204" pitchFamily="34" charset="0"/>
              </a:rPr>
            </a:br>
            <a:r>
              <a:rPr lang="en" sz="1600" dirty="0">
                <a:latin typeface="Candara" panose="020E0502030303020204" pitchFamily="34" charset="0"/>
              </a:rPr>
              <a:t>MAE            3.1361</a:t>
            </a:r>
            <a:br>
              <a:rPr lang="en" sz="1600" dirty="0">
                <a:latin typeface="Candara" panose="020E0502030303020204" pitchFamily="34" charset="0"/>
              </a:rPr>
            </a:br>
            <a:r>
              <a:rPr lang="en" sz="1600" dirty="0">
                <a:latin typeface="Candara" panose="020E0502030303020204" pitchFamily="34" charset="0"/>
              </a:rPr>
              <a:t>R^2 Score       1.0</a:t>
            </a:r>
            <a:br>
              <a:rPr lang="en" sz="1600" dirty="0">
                <a:latin typeface="Candara" panose="020E0502030303020204" pitchFamily="34" charset="0"/>
              </a:rPr>
            </a:br>
            <a:br>
              <a:rPr lang="en" sz="1600" dirty="0">
                <a:latin typeface="Candara" panose="020E0502030303020204" pitchFamily="34" charset="0"/>
              </a:rPr>
            </a:br>
            <a:endParaRPr sz="1600" dirty="0">
              <a:latin typeface="Candara" panose="020E0502030303020204" pitchFamily="34" charset="0"/>
            </a:endParaRPr>
          </a:p>
        </p:txBody>
      </p:sp>
      <p:sp>
        <p:nvSpPr>
          <p:cNvPr id="318" name="Google Shape;318;p43"/>
          <p:cNvSpPr/>
          <p:nvPr/>
        </p:nvSpPr>
        <p:spPr>
          <a:xfrm>
            <a:off x="2585383" y="2179126"/>
            <a:ext cx="1725000" cy="131921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3"/>
          <p:cNvSpPr/>
          <p:nvPr/>
        </p:nvSpPr>
        <p:spPr>
          <a:xfrm>
            <a:off x="3106112" y="1066708"/>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3"/>
          <p:cNvSpPr/>
          <p:nvPr/>
        </p:nvSpPr>
        <p:spPr>
          <a:xfrm>
            <a:off x="2600449" y="4035992"/>
            <a:ext cx="1725000" cy="444568"/>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ontserrat Light"/>
                <a:ea typeface="Montserrat Light"/>
                <a:cs typeface="Montserrat Light"/>
                <a:sym typeface="Montserrat Light"/>
              </a:rPr>
              <a:t>DECISION TREE</a:t>
            </a:r>
            <a:endParaRPr dirty="0">
              <a:latin typeface="Montserrat Light"/>
              <a:ea typeface="Montserrat Light"/>
              <a:cs typeface="Montserrat Light"/>
              <a:sym typeface="Montserrat Light"/>
            </a:endParaRPr>
          </a:p>
        </p:txBody>
      </p:sp>
      <p:cxnSp>
        <p:nvCxnSpPr>
          <p:cNvPr id="321" name="Google Shape;321;p43"/>
          <p:cNvCxnSpPr>
            <a:cxnSpLocks/>
            <a:stCxn id="319" idx="4"/>
            <a:endCxn id="318" idx="0"/>
          </p:cNvCxnSpPr>
          <p:nvPr/>
        </p:nvCxnSpPr>
        <p:spPr>
          <a:xfrm>
            <a:off x="3433862" y="1722208"/>
            <a:ext cx="14021" cy="456918"/>
          </a:xfrm>
          <a:prstGeom prst="straightConnector1">
            <a:avLst/>
          </a:prstGeom>
          <a:noFill/>
          <a:ln w="9525" cap="flat" cmpd="sng">
            <a:solidFill>
              <a:schemeClr val="accent1"/>
            </a:solidFill>
            <a:prstDash val="solid"/>
            <a:round/>
            <a:headEnd type="none" w="med" len="med"/>
            <a:tailEnd type="none" w="med" len="med"/>
          </a:ln>
        </p:spPr>
      </p:cxnSp>
      <p:cxnSp>
        <p:nvCxnSpPr>
          <p:cNvPr id="322" name="Google Shape;322;p43"/>
          <p:cNvCxnSpPr>
            <a:cxnSpLocks/>
          </p:cNvCxnSpPr>
          <p:nvPr/>
        </p:nvCxnSpPr>
        <p:spPr>
          <a:xfrm>
            <a:off x="3447883" y="3818326"/>
            <a:ext cx="15066" cy="217666"/>
          </a:xfrm>
          <a:prstGeom prst="straightConnector1">
            <a:avLst/>
          </a:prstGeom>
          <a:noFill/>
          <a:ln w="9525" cap="flat" cmpd="sng">
            <a:solidFill>
              <a:schemeClr val="accent1"/>
            </a:solidFill>
            <a:prstDash val="solid"/>
            <a:round/>
            <a:headEnd type="none" w="med" len="med"/>
            <a:tailEnd type="none" w="med" len="med"/>
          </a:ln>
        </p:spPr>
      </p:cxnSp>
      <p:sp>
        <p:nvSpPr>
          <p:cNvPr id="325" name="Google Shape;325;p43"/>
          <p:cNvSpPr/>
          <p:nvPr/>
        </p:nvSpPr>
        <p:spPr>
          <a:xfrm>
            <a:off x="4859076" y="2175884"/>
            <a:ext cx="1725000" cy="131921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3"/>
          <p:cNvSpPr/>
          <p:nvPr/>
        </p:nvSpPr>
        <p:spPr>
          <a:xfrm>
            <a:off x="5400678" y="1068811"/>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3"/>
          <p:cNvSpPr/>
          <p:nvPr/>
        </p:nvSpPr>
        <p:spPr>
          <a:xfrm>
            <a:off x="4865928" y="4036432"/>
            <a:ext cx="1725000" cy="444128"/>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ontserrat Light"/>
                <a:ea typeface="Montserrat Light"/>
                <a:cs typeface="Montserrat Light"/>
                <a:sym typeface="Montserrat Light"/>
              </a:rPr>
              <a:t>RANDOM FOREST</a:t>
            </a:r>
            <a:endParaRPr dirty="0">
              <a:latin typeface="Montserrat Light"/>
              <a:ea typeface="Montserrat Light"/>
              <a:cs typeface="Montserrat Light"/>
              <a:sym typeface="Montserrat Light"/>
            </a:endParaRPr>
          </a:p>
        </p:txBody>
      </p:sp>
      <p:cxnSp>
        <p:nvCxnSpPr>
          <p:cNvPr id="328" name="Google Shape;328;p43"/>
          <p:cNvCxnSpPr>
            <a:cxnSpLocks/>
            <a:stCxn id="326" idx="4"/>
            <a:endCxn id="325" idx="0"/>
          </p:cNvCxnSpPr>
          <p:nvPr/>
        </p:nvCxnSpPr>
        <p:spPr>
          <a:xfrm flipH="1">
            <a:off x="5721576" y="1724311"/>
            <a:ext cx="6852" cy="451573"/>
          </a:xfrm>
          <a:prstGeom prst="straightConnector1">
            <a:avLst/>
          </a:prstGeom>
          <a:noFill/>
          <a:ln w="9525" cap="flat" cmpd="sng">
            <a:solidFill>
              <a:schemeClr val="accent1"/>
            </a:solidFill>
            <a:prstDash val="solid"/>
            <a:round/>
            <a:headEnd type="none" w="med" len="med"/>
            <a:tailEnd type="none" w="med" len="med"/>
          </a:ln>
        </p:spPr>
      </p:cxnSp>
      <p:cxnSp>
        <p:nvCxnSpPr>
          <p:cNvPr id="329" name="Google Shape;329;p43"/>
          <p:cNvCxnSpPr>
            <a:cxnSpLocks/>
            <a:stCxn id="325" idx="2"/>
            <a:endCxn id="327" idx="0"/>
          </p:cNvCxnSpPr>
          <p:nvPr/>
        </p:nvCxnSpPr>
        <p:spPr>
          <a:xfrm>
            <a:off x="5721576" y="3495094"/>
            <a:ext cx="6852" cy="541338"/>
          </a:xfrm>
          <a:prstGeom prst="straightConnector1">
            <a:avLst/>
          </a:prstGeom>
          <a:noFill/>
          <a:ln w="9525" cap="flat" cmpd="sng">
            <a:solidFill>
              <a:schemeClr val="accent1"/>
            </a:solidFill>
            <a:prstDash val="solid"/>
            <a:round/>
            <a:headEnd type="none" w="med" len="med"/>
            <a:tailEnd type="none" w="med" len="med"/>
          </a:ln>
        </p:spPr>
      </p:cxnSp>
      <p:sp>
        <p:nvSpPr>
          <p:cNvPr id="15" name="Google Shape;325;p43">
            <a:extLst>
              <a:ext uri="{FF2B5EF4-FFF2-40B4-BE49-F238E27FC236}">
                <a16:creationId xmlns:a16="http://schemas.microsoft.com/office/drawing/2014/main" id="{1651C112-935A-C6C9-BA23-95E3A1F3EB8C}"/>
              </a:ext>
            </a:extLst>
          </p:cNvPr>
          <p:cNvSpPr/>
          <p:nvPr/>
        </p:nvSpPr>
        <p:spPr>
          <a:xfrm>
            <a:off x="7030644" y="2154397"/>
            <a:ext cx="1725000" cy="1340697"/>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26;p43">
            <a:extLst>
              <a:ext uri="{FF2B5EF4-FFF2-40B4-BE49-F238E27FC236}">
                <a16:creationId xmlns:a16="http://schemas.microsoft.com/office/drawing/2014/main" id="{3DFDC404-9C9A-AE9D-6403-6411A9390C3B}"/>
              </a:ext>
            </a:extLst>
          </p:cNvPr>
          <p:cNvSpPr/>
          <p:nvPr/>
        </p:nvSpPr>
        <p:spPr>
          <a:xfrm>
            <a:off x="7565050" y="1084960"/>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 name="Google Shape;328;p43">
            <a:extLst>
              <a:ext uri="{FF2B5EF4-FFF2-40B4-BE49-F238E27FC236}">
                <a16:creationId xmlns:a16="http://schemas.microsoft.com/office/drawing/2014/main" id="{4DB37DDD-A532-4D2C-C64C-AAE237592C8E}"/>
              </a:ext>
            </a:extLst>
          </p:cNvPr>
          <p:cNvCxnSpPr/>
          <p:nvPr/>
        </p:nvCxnSpPr>
        <p:spPr>
          <a:xfrm flipH="1">
            <a:off x="7895989" y="1721468"/>
            <a:ext cx="6852" cy="451573"/>
          </a:xfrm>
          <a:prstGeom prst="straightConnector1">
            <a:avLst/>
          </a:prstGeom>
          <a:noFill/>
          <a:ln w="9525" cap="flat" cmpd="sng">
            <a:solidFill>
              <a:schemeClr val="accent1"/>
            </a:solidFill>
            <a:prstDash val="solid"/>
            <a:round/>
            <a:headEnd type="none" w="med" len="med"/>
            <a:tailEnd type="none" w="med" len="med"/>
          </a:ln>
        </p:spPr>
      </p:cxnSp>
      <p:sp>
        <p:nvSpPr>
          <p:cNvPr id="21" name="Google Shape;327;p43">
            <a:extLst>
              <a:ext uri="{FF2B5EF4-FFF2-40B4-BE49-F238E27FC236}">
                <a16:creationId xmlns:a16="http://schemas.microsoft.com/office/drawing/2014/main" id="{8DA7DB5F-19FE-AF96-7509-FD70EA64114C}"/>
              </a:ext>
            </a:extLst>
          </p:cNvPr>
          <p:cNvSpPr/>
          <p:nvPr/>
        </p:nvSpPr>
        <p:spPr>
          <a:xfrm>
            <a:off x="7030300" y="4020184"/>
            <a:ext cx="1725000" cy="444128"/>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Montserrat Light"/>
                <a:ea typeface="Montserrat Light"/>
                <a:cs typeface="Montserrat Light"/>
                <a:sym typeface="Montserrat Light"/>
              </a:rPr>
              <a:t>GRADIENT BOOST</a:t>
            </a:r>
            <a:endParaRPr dirty="0">
              <a:latin typeface="Montserrat Light"/>
              <a:ea typeface="Montserrat Light"/>
              <a:cs typeface="Montserrat Light"/>
              <a:sym typeface="Montserrat Light"/>
            </a:endParaRPr>
          </a:p>
        </p:txBody>
      </p:sp>
      <p:cxnSp>
        <p:nvCxnSpPr>
          <p:cNvPr id="22" name="Google Shape;329;p43">
            <a:extLst>
              <a:ext uri="{FF2B5EF4-FFF2-40B4-BE49-F238E27FC236}">
                <a16:creationId xmlns:a16="http://schemas.microsoft.com/office/drawing/2014/main" id="{61817187-01EB-D822-194F-18EBAC8ED958}"/>
              </a:ext>
            </a:extLst>
          </p:cNvPr>
          <p:cNvCxnSpPr/>
          <p:nvPr/>
        </p:nvCxnSpPr>
        <p:spPr>
          <a:xfrm>
            <a:off x="7896352" y="3814536"/>
            <a:ext cx="6852" cy="221348"/>
          </a:xfrm>
          <a:prstGeom prst="straightConnector1">
            <a:avLst/>
          </a:prstGeom>
          <a:noFill/>
          <a:ln w="9525" cap="flat" cmpd="sng">
            <a:solidFill>
              <a:schemeClr val="accent1"/>
            </a:solidFill>
            <a:prstDash val="solid"/>
            <a:round/>
            <a:headEnd type="none" w="med" len="med"/>
            <a:tailEnd type="none" w="med" len="med"/>
          </a:ln>
        </p:spPr>
      </p:cxnSp>
      <p:sp>
        <p:nvSpPr>
          <p:cNvPr id="29" name="Google Shape;317;p43">
            <a:extLst>
              <a:ext uri="{FF2B5EF4-FFF2-40B4-BE49-F238E27FC236}">
                <a16:creationId xmlns:a16="http://schemas.microsoft.com/office/drawing/2014/main" id="{8AE09CC7-AD20-ECB6-7A37-70DFBD81CC35}"/>
              </a:ext>
            </a:extLst>
          </p:cNvPr>
          <p:cNvSpPr txBox="1">
            <a:spLocks/>
          </p:cNvSpPr>
          <p:nvPr/>
        </p:nvSpPr>
        <p:spPr>
          <a:xfrm>
            <a:off x="2600449" y="2273063"/>
            <a:ext cx="1642500" cy="12252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ontserrat"/>
              <a:buChar char="●"/>
              <a:defRPr sz="18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0" indent="0">
              <a:spcAft>
                <a:spcPts val="1600"/>
              </a:spcAft>
              <a:buFont typeface="Montserrat"/>
              <a:buNone/>
            </a:pPr>
            <a:r>
              <a:rPr lang="en-GB" sz="1600" dirty="0">
                <a:latin typeface="Candara" panose="020E0502030303020204" pitchFamily="34" charset="0"/>
              </a:rPr>
              <a:t>MSE           0.0033</a:t>
            </a:r>
            <a:br>
              <a:rPr lang="en-GB" sz="1600" dirty="0">
                <a:latin typeface="Candara" panose="020E0502030303020204" pitchFamily="34" charset="0"/>
              </a:rPr>
            </a:br>
            <a:r>
              <a:rPr lang="en-GB" sz="1600" dirty="0">
                <a:latin typeface="Candara" panose="020E0502030303020204" pitchFamily="34" charset="0"/>
              </a:rPr>
              <a:t>RMSE        0.0581</a:t>
            </a:r>
            <a:br>
              <a:rPr lang="en-GB" sz="1600" dirty="0">
                <a:latin typeface="Candara" panose="020E0502030303020204" pitchFamily="34" charset="0"/>
              </a:rPr>
            </a:br>
            <a:r>
              <a:rPr lang="en-GB" sz="1600" dirty="0">
                <a:latin typeface="Candara" panose="020E0502030303020204" pitchFamily="34" charset="0"/>
              </a:rPr>
              <a:t>MAE          0.0022</a:t>
            </a:r>
            <a:br>
              <a:rPr lang="en-GB" sz="1600" dirty="0">
                <a:latin typeface="Candara" panose="020E0502030303020204" pitchFamily="34" charset="0"/>
              </a:rPr>
            </a:br>
            <a:r>
              <a:rPr lang="en-GB" sz="1600" dirty="0">
                <a:latin typeface="Candara" panose="020E0502030303020204" pitchFamily="34" charset="0"/>
              </a:rPr>
              <a:t>R^2Score  0.999</a:t>
            </a:r>
            <a:br>
              <a:rPr lang="en-GB" sz="1600" dirty="0">
                <a:latin typeface="Candara" panose="020E0502030303020204" pitchFamily="34" charset="0"/>
              </a:rPr>
            </a:br>
            <a:endParaRPr lang="en-GB" sz="1600" dirty="0">
              <a:latin typeface="Candara" panose="020E0502030303020204" pitchFamily="34" charset="0"/>
            </a:endParaRPr>
          </a:p>
          <a:p>
            <a:pPr marL="0" indent="0">
              <a:spcAft>
                <a:spcPts val="1600"/>
              </a:spcAft>
              <a:buFont typeface="Montserrat"/>
              <a:buNone/>
            </a:pPr>
            <a:br>
              <a:rPr lang="en-GB" sz="1600" dirty="0">
                <a:latin typeface="Candara" panose="020E0502030303020204" pitchFamily="34" charset="0"/>
              </a:rPr>
            </a:br>
            <a:endParaRPr lang="en-GB" sz="1600" dirty="0">
              <a:latin typeface="Candara" panose="020E0502030303020204" pitchFamily="34" charset="0"/>
            </a:endParaRPr>
          </a:p>
        </p:txBody>
      </p:sp>
      <p:sp>
        <p:nvSpPr>
          <p:cNvPr id="30" name="Google Shape;317;p43">
            <a:extLst>
              <a:ext uri="{FF2B5EF4-FFF2-40B4-BE49-F238E27FC236}">
                <a16:creationId xmlns:a16="http://schemas.microsoft.com/office/drawing/2014/main" id="{193B25C9-00E3-E7B3-0967-77516BA00779}"/>
              </a:ext>
            </a:extLst>
          </p:cNvPr>
          <p:cNvSpPr txBox="1">
            <a:spLocks/>
          </p:cNvSpPr>
          <p:nvPr/>
        </p:nvSpPr>
        <p:spPr>
          <a:xfrm>
            <a:off x="4907178" y="2259379"/>
            <a:ext cx="1642500" cy="11894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ontserrat"/>
              <a:buChar char="●"/>
              <a:defRPr sz="18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0" indent="0">
              <a:spcAft>
                <a:spcPts val="1600"/>
              </a:spcAft>
              <a:buFont typeface="Montserrat"/>
              <a:buNone/>
            </a:pPr>
            <a:r>
              <a:rPr lang="en-GB" sz="1600" dirty="0">
                <a:latin typeface="Candara" panose="020E0502030303020204" pitchFamily="34" charset="0"/>
              </a:rPr>
              <a:t>MSE           0.0018</a:t>
            </a:r>
            <a:br>
              <a:rPr lang="en-GB" sz="1600" dirty="0">
                <a:latin typeface="Candara" panose="020E0502030303020204" pitchFamily="34" charset="0"/>
              </a:rPr>
            </a:br>
            <a:r>
              <a:rPr lang="en-GB" sz="1600" dirty="0">
                <a:latin typeface="Candara" panose="020E0502030303020204" pitchFamily="34" charset="0"/>
              </a:rPr>
              <a:t>RMSE        0.0424</a:t>
            </a:r>
            <a:br>
              <a:rPr lang="en-GB" sz="1600" dirty="0">
                <a:latin typeface="Candara" panose="020E0502030303020204" pitchFamily="34" charset="0"/>
              </a:rPr>
            </a:br>
            <a:r>
              <a:rPr lang="en-GB" sz="1600" dirty="0">
                <a:latin typeface="Candara" panose="020E0502030303020204" pitchFamily="34" charset="0"/>
              </a:rPr>
              <a:t>MAE          0.0025</a:t>
            </a:r>
            <a:br>
              <a:rPr lang="en-GB" sz="1600" dirty="0">
                <a:latin typeface="Candara" panose="020E0502030303020204" pitchFamily="34" charset="0"/>
              </a:rPr>
            </a:br>
            <a:r>
              <a:rPr lang="en-GB" sz="1600" dirty="0">
                <a:latin typeface="Candara" panose="020E0502030303020204" pitchFamily="34" charset="0"/>
              </a:rPr>
              <a:t>R^2Score  0.999</a:t>
            </a:r>
            <a:br>
              <a:rPr lang="en-GB" sz="1600" dirty="0">
                <a:latin typeface="Candara" panose="020E0502030303020204" pitchFamily="34" charset="0"/>
              </a:rPr>
            </a:br>
            <a:br>
              <a:rPr lang="en-GB" sz="1600" dirty="0">
                <a:latin typeface="Candara" panose="020E0502030303020204" pitchFamily="34" charset="0"/>
              </a:rPr>
            </a:br>
            <a:endParaRPr lang="en-GB" sz="1600" dirty="0">
              <a:latin typeface="Candara" panose="020E0502030303020204" pitchFamily="34" charset="0"/>
            </a:endParaRPr>
          </a:p>
        </p:txBody>
      </p:sp>
      <p:sp>
        <p:nvSpPr>
          <p:cNvPr id="31" name="Google Shape;317;p43">
            <a:extLst>
              <a:ext uri="{FF2B5EF4-FFF2-40B4-BE49-F238E27FC236}">
                <a16:creationId xmlns:a16="http://schemas.microsoft.com/office/drawing/2014/main" id="{7674EF54-5650-AE87-6CF1-FC810166E1FE}"/>
              </a:ext>
            </a:extLst>
          </p:cNvPr>
          <p:cNvSpPr txBox="1">
            <a:spLocks/>
          </p:cNvSpPr>
          <p:nvPr/>
        </p:nvSpPr>
        <p:spPr>
          <a:xfrm>
            <a:off x="7087329" y="2247793"/>
            <a:ext cx="1642500" cy="11130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800"/>
              <a:buFont typeface="Montserrat"/>
              <a:buChar char="●"/>
              <a:defRPr sz="18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0" indent="0">
              <a:spcAft>
                <a:spcPts val="1600"/>
              </a:spcAft>
              <a:buFont typeface="Montserrat"/>
              <a:buNone/>
            </a:pPr>
            <a:r>
              <a:rPr lang="en-GB" sz="1600" dirty="0">
                <a:latin typeface="Candara" panose="020E0502030303020204" pitchFamily="34" charset="0"/>
              </a:rPr>
              <a:t>MSE           0.5522</a:t>
            </a:r>
            <a:br>
              <a:rPr lang="en-GB" sz="1600" dirty="0">
                <a:latin typeface="Candara" panose="020E0502030303020204" pitchFamily="34" charset="0"/>
              </a:rPr>
            </a:br>
            <a:r>
              <a:rPr lang="en-GB" sz="1600" dirty="0">
                <a:latin typeface="Candara" panose="020E0502030303020204" pitchFamily="34" charset="0"/>
              </a:rPr>
              <a:t>RMSE        0.7431</a:t>
            </a:r>
            <a:br>
              <a:rPr lang="en-GB" sz="1600" dirty="0">
                <a:latin typeface="Candara" panose="020E0502030303020204" pitchFamily="34" charset="0"/>
              </a:rPr>
            </a:br>
            <a:r>
              <a:rPr lang="en-GB" sz="1600" dirty="0">
                <a:latin typeface="Candara" panose="020E0502030303020204" pitchFamily="34" charset="0"/>
              </a:rPr>
              <a:t>MAE          0.5216</a:t>
            </a:r>
            <a:br>
              <a:rPr lang="en-GB" sz="1600" dirty="0">
                <a:latin typeface="Candara" panose="020E0502030303020204" pitchFamily="34" charset="0"/>
              </a:rPr>
            </a:br>
            <a:r>
              <a:rPr lang="en-GB" sz="1600" dirty="0">
                <a:latin typeface="Candara" panose="020E0502030303020204" pitchFamily="34" charset="0"/>
              </a:rPr>
              <a:t>R^2Score 0.9928</a:t>
            </a:r>
            <a:br>
              <a:rPr lang="en-GB" sz="1600" dirty="0">
                <a:latin typeface="Candara" panose="020E0502030303020204" pitchFamily="34" charset="0"/>
              </a:rPr>
            </a:br>
            <a:endParaRPr lang="en-GB" sz="1600" dirty="0">
              <a:latin typeface="Candara" panose="020E0502030303020204" pitchFamily="34" charset="0"/>
            </a:endParaRPr>
          </a:p>
          <a:p>
            <a:pPr marL="0" indent="0">
              <a:spcAft>
                <a:spcPts val="1600"/>
              </a:spcAft>
              <a:buFont typeface="Montserrat"/>
              <a:buNone/>
            </a:pPr>
            <a:br>
              <a:rPr lang="en-GB" sz="1600" dirty="0">
                <a:latin typeface="Candara" panose="020E0502030303020204" pitchFamily="34" charset="0"/>
              </a:rPr>
            </a:br>
            <a:endParaRPr lang="en-GB" sz="1600" dirty="0">
              <a:latin typeface="Candara" panose="020E0502030303020204" pitchFamily="34" charset="0"/>
            </a:endParaRPr>
          </a:p>
        </p:txBody>
      </p:sp>
      <p:grpSp>
        <p:nvGrpSpPr>
          <p:cNvPr id="32" name="Google Shape;11330;p75">
            <a:extLst>
              <a:ext uri="{FF2B5EF4-FFF2-40B4-BE49-F238E27FC236}">
                <a16:creationId xmlns:a16="http://schemas.microsoft.com/office/drawing/2014/main" id="{637BD506-CFF1-2ADE-E8C2-03ED166E622E}"/>
              </a:ext>
            </a:extLst>
          </p:cNvPr>
          <p:cNvGrpSpPr/>
          <p:nvPr/>
        </p:nvGrpSpPr>
        <p:grpSpPr>
          <a:xfrm>
            <a:off x="1110174" y="1192121"/>
            <a:ext cx="315092" cy="359397"/>
            <a:chOff x="4017435" y="1499912"/>
            <a:chExt cx="315092" cy="359397"/>
          </a:xfrm>
        </p:grpSpPr>
        <p:sp>
          <p:nvSpPr>
            <p:cNvPr id="33" name="Google Shape;11331;p75">
              <a:extLst>
                <a:ext uri="{FF2B5EF4-FFF2-40B4-BE49-F238E27FC236}">
                  <a16:creationId xmlns:a16="http://schemas.microsoft.com/office/drawing/2014/main" id="{4E215A81-2527-42B8-7204-C2B72B58621C}"/>
                </a:ext>
              </a:extLst>
            </p:cNvPr>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332;p75">
              <a:extLst>
                <a:ext uri="{FF2B5EF4-FFF2-40B4-BE49-F238E27FC236}">
                  <a16:creationId xmlns:a16="http://schemas.microsoft.com/office/drawing/2014/main" id="{1BA09D20-FA91-3B4A-7128-018749612AEE}"/>
                </a:ext>
              </a:extLst>
            </p:cNvPr>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12241;p76">
            <a:extLst>
              <a:ext uri="{FF2B5EF4-FFF2-40B4-BE49-F238E27FC236}">
                <a16:creationId xmlns:a16="http://schemas.microsoft.com/office/drawing/2014/main" id="{7A5395CD-2C7E-9A98-1F4B-50F99E406FA9}"/>
              </a:ext>
            </a:extLst>
          </p:cNvPr>
          <p:cNvGrpSpPr/>
          <p:nvPr/>
        </p:nvGrpSpPr>
        <p:grpSpPr>
          <a:xfrm>
            <a:off x="3303000" y="1216202"/>
            <a:ext cx="304832" cy="356512"/>
            <a:chOff x="2236525" y="3353202"/>
            <a:chExt cx="304832" cy="356512"/>
          </a:xfrm>
        </p:grpSpPr>
        <p:sp>
          <p:nvSpPr>
            <p:cNvPr id="36" name="Google Shape;12242;p76">
              <a:extLst>
                <a:ext uri="{FF2B5EF4-FFF2-40B4-BE49-F238E27FC236}">
                  <a16:creationId xmlns:a16="http://schemas.microsoft.com/office/drawing/2014/main" id="{F9EE943D-AAA3-E698-5B78-6A822BDC49B0}"/>
                </a:ext>
              </a:extLst>
            </p:cNvPr>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2243;p76">
              <a:extLst>
                <a:ext uri="{FF2B5EF4-FFF2-40B4-BE49-F238E27FC236}">
                  <a16:creationId xmlns:a16="http://schemas.microsoft.com/office/drawing/2014/main" id="{AF0C8AF2-78A1-4DA2-1D0A-DE0E97D16E1B}"/>
                </a:ext>
              </a:extLst>
            </p:cNvPr>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2244;p76">
              <a:extLst>
                <a:ext uri="{FF2B5EF4-FFF2-40B4-BE49-F238E27FC236}">
                  <a16:creationId xmlns:a16="http://schemas.microsoft.com/office/drawing/2014/main" id="{8D2A5105-B836-C050-C0D7-78D549BB50B0}"/>
                </a:ext>
              </a:extLst>
            </p:cNvPr>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9985;p73">
            <a:extLst>
              <a:ext uri="{FF2B5EF4-FFF2-40B4-BE49-F238E27FC236}">
                <a16:creationId xmlns:a16="http://schemas.microsoft.com/office/drawing/2014/main" id="{289A6D64-92A2-A661-0DBC-E392F2BB17CE}"/>
              </a:ext>
            </a:extLst>
          </p:cNvPr>
          <p:cNvGrpSpPr/>
          <p:nvPr/>
        </p:nvGrpSpPr>
        <p:grpSpPr>
          <a:xfrm>
            <a:off x="5560627" y="1188247"/>
            <a:ext cx="361147" cy="360797"/>
            <a:chOff x="7978465" y="1969392"/>
            <a:chExt cx="361147" cy="360797"/>
          </a:xfrm>
        </p:grpSpPr>
        <p:sp>
          <p:nvSpPr>
            <p:cNvPr id="40" name="Google Shape;9986;p73">
              <a:extLst>
                <a:ext uri="{FF2B5EF4-FFF2-40B4-BE49-F238E27FC236}">
                  <a16:creationId xmlns:a16="http://schemas.microsoft.com/office/drawing/2014/main" id="{32C08247-A0F1-A7CF-52A2-42457A97B767}"/>
                </a:ext>
              </a:extLst>
            </p:cNvPr>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987;p73">
              <a:extLst>
                <a:ext uri="{FF2B5EF4-FFF2-40B4-BE49-F238E27FC236}">
                  <a16:creationId xmlns:a16="http://schemas.microsoft.com/office/drawing/2014/main" id="{DA16A5CD-9233-199B-F080-4EA361AE89A4}"/>
                </a:ext>
              </a:extLst>
            </p:cNvPr>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988;p73">
              <a:extLst>
                <a:ext uri="{FF2B5EF4-FFF2-40B4-BE49-F238E27FC236}">
                  <a16:creationId xmlns:a16="http://schemas.microsoft.com/office/drawing/2014/main" id="{EBFFBA1B-76EF-E082-53CD-5C1D43C45FC3}"/>
                </a:ext>
              </a:extLst>
            </p:cNvPr>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989;p73">
              <a:extLst>
                <a:ext uri="{FF2B5EF4-FFF2-40B4-BE49-F238E27FC236}">
                  <a16:creationId xmlns:a16="http://schemas.microsoft.com/office/drawing/2014/main" id="{57B3317D-B7EC-E67F-5A76-93A43F8B6416}"/>
                </a:ext>
              </a:extLst>
            </p:cNvPr>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990;p73">
              <a:extLst>
                <a:ext uri="{FF2B5EF4-FFF2-40B4-BE49-F238E27FC236}">
                  <a16:creationId xmlns:a16="http://schemas.microsoft.com/office/drawing/2014/main" id="{DC55319E-C1F7-62E4-E6E5-DE28B25F4098}"/>
                </a:ext>
              </a:extLst>
            </p:cNvPr>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991;p73">
              <a:extLst>
                <a:ext uri="{FF2B5EF4-FFF2-40B4-BE49-F238E27FC236}">
                  <a16:creationId xmlns:a16="http://schemas.microsoft.com/office/drawing/2014/main" id="{0257982B-DFAD-4CA9-C5F6-DB4F08EA540A}"/>
                </a:ext>
              </a:extLst>
            </p:cNvPr>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992;p73">
              <a:extLst>
                <a:ext uri="{FF2B5EF4-FFF2-40B4-BE49-F238E27FC236}">
                  <a16:creationId xmlns:a16="http://schemas.microsoft.com/office/drawing/2014/main" id="{E0B92041-B495-690A-12DF-1BBDDE786CC3}"/>
                </a:ext>
              </a:extLst>
            </p:cNvPr>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993;p73">
              <a:extLst>
                <a:ext uri="{FF2B5EF4-FFF2-40B4-BE49-F238E27FC236}">
                  <a16:creationId xmlns:a16="http://schemas.microsoft.com/office/drawing/2014/main" id="{105B2486-134E-FD97-4C8F-C569E0B125BE}"/>
                </a:ext>
              </a:extLst>
            </p:cNvPr>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994;p73">
              <a:extLst>
                <a:ext uri="{FF2B5EF4-FFF2-40B4-BE49-F238E27FC236}">
                  <a16:creationId xmlns:a16="http://schemas.microsoft.com/office/drawing/2014/main" id="{C3BD482B-C802-5422-ACEC-479CDC7AAB1F}"/>
                </a:ext>
              </a:extLst>
            </p:cNvPr>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11928;p75">
            <a:extLst>
              <a:ext uri="{FF2B5EF4-FFF2-40B4-BE49-F238E27FC236}">
                <a16:creationId xmlns:a16="http://schemas.microsoft.com/office/drawing/2014/main" id="{F5FDA126-0785-762A-91A0-5F2D57C93CCA}"/>
              </a:ext>
            </a:extLst>
          </p:cNvPr>
          <p:cNvGrpSpPr/>
          <p:nvPr/>
        </p:nvGrpSpPr>
        <p:grpSpPr>
          <a:xfrm>
            <a:off x="7772994" y="1238893"/>
            <a:ext cx="278739" cy="339073"/>
            <a:chOff x="1768821" y="3361108"/>
            <a:chExt cx="278739" cy="339073"/>
          </a:xfrm>
        </p:grpSpPr>
        <p:sp>
          <p:nvSpPr>
            <p:cNvPr id="50" name="Google Shape;11929;p75">
              <a:extLst>
                <a:ext uri="{FF2B5EF4-FFF2-40B4-BE49-F238E27FC236}">
                  <a16:creationId xmlns:a16="http://schemas.microsoft.com/office/drawing/2014/main" id="{C62A272E-1357-3912-9418-27E3BA5DE0D9}"/>
                </a:ext>
              </a:extLst>
            </p:cNvPr>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930;p75">
              <a:extLst>
                <a:ext uri="{FF2B5EF4-FFF2-40B4-BE49-F238E27FC236}">
                  <a16:creationId xmlns:a16="http://schemas.microsoft.com/office/drawing/2014/main" id="{7A1C3C07-A2F1-B99D-B692-6B9D6EFF854F}"/>
                </a:ext>
              </a:extLst>
            </p:cNvPr>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931;p75">
              <a:extLst>
                <a:ext uri="{FF2B5EF4-FFF2-40B4-BE49-F238E27FC236}">
                  <a16:creationId xmlns:a16="http://schemas.microsoft.com/office/drawing/2014/main" id="{D3AA433C-371A-0539-B000-ACF460F7E007}"/>
                </a:ext>
              </a:extLst>
            </p:cNvPr>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932;p75">
              <a:extLst>
                <a:ext uri="{FF2B5EF4-FFF2-40B4-BE49-F238E27FC236}">
                  <a16:creationId xmlns:a16="http://schemas.microsoft.com/office/drawing/2014/main" id="{DE65ABA6-5E5C-3528-2A06-74DEBB2889E7}"/>
                </a:ext>
              </a:extLst>
            </p:cNvPr>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933;p75">
              <a:extLst>
                <a:ext uri="{FF2B5EF4-FFF2-40B4-BE49-F238E27FC236}">
                  <a16:creationId xmlns:a16="http://schemas.microsoft.com/office/drawing/2014/main" id="{F0859852-F94B-2CE3-6DF0-0264C23CAB51}"/>
                </a:ext>
              </a:extLst>
            </p:cNvPr>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934;p75">
              <a:extLst>
                <a:ext uri="{FF2B5EF4-FFF2-40B4-BE49-F238E27FC236}">
                  <a16:creationId xmlns:a16="http://schemas.microsoft.com/office/drawing/2014/main" id="{C84929E4-B6F1-6912-4515-2A15555CA68A}"/>
                </a:ext>
              </a:extLst>
            </p:cNvPr>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935;p75">
              <a:extLst>
                <a:ext uri="{FF2B5EF4-FFF2-40B4-BE49-F238E27FC236}">
                  <a16:creationId xmlns:a16="http://schemas.microsoft.com/office/drawing/2014/main" id="{887362C6-2321-A3A3-F210-2BBF1FF66DD3}"/>
                </a:ext>
              </a:extLst>
            </p:cNvPr>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936;p75">
              <a:extLst>
                <a:ext uri="{FF2B5EF4-FFF2-40B4-BE49-F238E27FC236}">
                  <a16:creationId xmlns:a16="http://schemas.microsoft.com/office/drawing/2014/main" id="{B31E08BA-2F21-7777-9CC7-976BA449F60E}"/>
                </a:ext>
              </a:extLst>
            </p:cNvPr>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937;p75">
              <a:extLst>
                <a:ext uri="{FF2B5EF4-FFF2-40B4-BE49-F238E27FC236}">
                  <a16:creationId xmlns:a16="http://schemas.microsoft.com/office/drawing/2014/main" id="{D28CD0E8-3577-EFC6-2E8B-BBE6D72AA986}"/>
                </a:ext>
              </a:extLst>
            </p:cNvPr>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938;p75">
              <a:extLst>
                <a:ext uri="{FF2B5EF4-FFF2-40B4-BE49-F238E27FC236}">
                  <a16:creationId xmlns:a16="http://schemas.microsoft.com/office/drawing/2014/main" id="{30904F13-4956-0C93-D5BE-803B2D4A27C3}"/>
                </a:ext>
              </a:extLst>
            </p:cNvPr>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939;p75">
              <a:extLst>
                <a:ext uri="{FF2B5EF4-FFF2-40B4-BE49-F238E27FC236}">
                  <a16:creationId xmlns:a16="http://schemas.microsoft.com/office/drawing/2014/main" id="{DFA422D0-985D-ED6A-9A10-719BCF08AAC9}"/>
                </a:ext>
              </a:extLst>
            </p:cNvPr>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6"/>
          <p:cNvSpPr txBox="1">
            <a:spLocks noGrp="1"/>
          </p:cNvSpPr>
          <p:nvPr>
            <p:ph type="title"/>
          </p:nvPr>
        </p:nvSpPr>
        <p:spPr>
          <a:xfrm>
            <a:off x="2669247" y="660348"/>
            <a:ext cx="3805506"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b="1" dirty="0">
                <a:latin typeface="Candara" panose="020E0502030303020204" pitchFamily="34" charset="0"/>
              </a:rPr>
              <a:t>NEURAL NETWORK</a:t>
            </a:r>
            <a:endParaRPr sz="3200" b="1" dirty="0">
              <a:latin typeface="Candara" panose="020E0502030303020204" pitchFamily="34" charset="0"/>
            </a:endParaRPr>
          </a:p>
        </p:txBody>
      </p:sp>
      <p:pic>
        <p:nvPicPr>
          <p:cNvPr id="3" name="Picture 2">
            <a:extLst>
              <a:ext uri="{FF2B5EF4-FFF2-40B4-BE49-F238E27FC236}">
                <a16:creationId xmlns:a16="http://schemas.microsoft.com/office/drawing/2014/main" id="{E94BEA01-141F-50B3-BEFC-8CFD5528F01C}"/>
              </a:ext>
            </a:extLst>
          </p:cNvPr>
          <p:cNvPicPr>
            <a:picLocks noChangeAspect="1"/>
          </p:cNvPicPr>
          <p:nvPr/>
        </p:nvPicPr>
        <p:blipFill rotWithShape="1">
          <a:blip r:embed="rId3"/>
          <a:srcRect t="24366" r="42488"/>
          <a:stretch/>
        </p:blipFill>
        <p:spPr>
          <a:xfrm>
            <a:off x="539496" y="1751773"/>
            <a:ext cx="4123944" cy="2235811"/>
          </a:xfrm>
          <a:prstGeom prst="rect">
            <a:avLst/>
          </a:prstGeom>
        </p:spPr>
      </p:pic>
      <p:pic>
        <p:nvPicPr>
          <p:cNvPr id="5" name="Picture 4">
            <a:extLst>
              <a:ext uri="{FF2B5EF4-FFF2-40B4-BE49-F238E27FC236}">
                <a16:creationId xmlns:a16="http://schemas.microsoft.com/office/drawing/2014/main" id="{B35BD822-729A-5063-54A3-E27968AFFDB6}"/>
              </a:ext>
            </a:extLst>
          </p:cNvPr>
          <p:cNvPicPr>
            <a:picLocks noChangeAspect="1"/>
          </p:cNvPicPr>
          <p:nvPr/>
        </p:nvPicPr>
        <p:blipFill>
          <a:blip r:embed="rId4"/>
          <a:stretch>
            <a:fillRect/>
          </a:stretch>
        </p:blipFill>
        <p:spPr>
          <a:xfrm>
            <a:off x="5315037" y="1664209"/>
            <a:ext cx="3289467" cy="235169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pic>
        <p:nvPicPr>
          <p:cNvPr id="208" name="Google Shape;208;p35"/>
          <p:cNvPicPr preferRelativeResize="0"/>
          <p:nvPr/>
        </p:nvPicPr>
        <p:blipFill rotWithShape="1">
          <a:blip r:embed="rId3">
            <a:alphaModFix/>
          </a:blip>
          <a:srcRect l="4168"/>
          <a:stretch/>
        </p:blipFill>
        <p:spPr>
          <a:xfrm>
            <a:off x="-563816" y="997872"/>
            <a:ext cx="4489796" cy="3123400"/>
          </a:xfrm>
          <a:prstGeom prst="rect">
            <a:avLst/>
          </a:prstGeom>
          <a:noFill/>
          <a:ln>
            <a:noFill/>
          </a:ln>
        </p:spPr>
      </p:pic>
      <p:sp>
        <p:nvSpPr>
          <p:cNvPr id="209" name="Google Shape;209;p35"/>
          <p:cNvSpPr/>
          <p:nvPr/>
        </p:nvSpPr>
        <p:spPr>
          <a:xfrm>
            <a:off x="40352" y="1009850"/>
            <a:ext cx="3985110" cy="31234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39;p38">
            <a:extLst>
              <a:ext uri="{FF2B5EF4-FFF2-40B4-BE49-F238E27FC236}">
                <a16:creationId xmlns:a16="http://schemas.microsoft.com/office/drawing/2014/main" id="{85009D57-2351-B240-33B5-8E1DC4179AF3}"/>
              </a:ext>
            </a:extLst>
          </p:cNvPr>
          <p:cNvSpPr/>
          <p:nvPr/>
        </p:nvSpPr>
        <p:spPr>
          <a:xfrm>
            <a:off x="1591056" y="1466488"/>
            <a:ext cx="7251318" cy="2805182"/>
          </a:xfrm>
          <a:prstGeom prst="rect">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Candara" panose="020E0502030303020204" pitchFamily="34" charset="0"/>
            </a:endParaRPr>
          </a:p>
        </p:txBody>
      </p:sp>
      <p:sp>
        <p:nvSpPr>
          <p:cNvPr id="5" name="Google Shape;241;p38">
            <a:extLst>
              <a:ext uri="{FF2B5EF4-FFF2-40B4-BE49-F238E27FC236}">
                <a16:creationId xmlns:a16="http://schemas.microsoft.com/office/drawing/2014/main" id="{123CF247-530F-E310-A751-25325F1A05C3}"/>
              </a:ext>
            </a:extLst>
          </p:cNvPr>
          <p:cNvSpPr txBox="1">
            <a:spLocks/>
          </p:cNvSpPr>
          <p:nvPr/>
        </p:nvSpPr>
        <p:spPr>
          <a:xfrm>
            <a:off x="1771107" y="1815382"/>
            <a:ext cx="6891216" cy="21073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9pPr>
          </a:lstStyle>
          <a:p>
            <a:pPr algn="r">
              <a:spcAft>
                <a:spcPts val="600"/>
              </a:spcAft>
            </a:pPr>
            <a:r>
              <a:rPr lang="en-US" sz="1400" b="1" dirty="0">
                <a:solidFill>
                  <a:srgbClr val="EFF5F0"/>
                </a:solidFill>
                <a:latin typeface="Verdana"/>
                <a:ea typeface="Verdana"/>
                <a:cs typeface="Arial"/>
              </a:rPr>
              <a:t>After</a:t>
            </a:r>
            <a:r>
              <a:rPr lang="en-US" sz="1400" b="1" dirty="0">
                <a:solidFill>
                  <a:srgbClr val="EFF5F0"/>
                </a:solidFill>
                <a:latin typeface="Verdana"/>
                <a:ea typeface="+mn-lt"/>
                <a:cs typeface="+mn-lt"/>
              </a:rPr>
              <a:t> meticulous data preprocessing and exploratory analysis on the Uber Boston dataset, we are now better equipped with cleaned data and insights. This enhanced dataset is ready for further analysis, modeling, or any other advanced data tasks. The visualizations and correlation metrics provided a foundation for understanding the underlying patterns in the data. Through these endeavors, we aim to enable Uber to derive actionable insights, optimize its operations in Boston, and ultimately enhance its service for the riders and drivers.</a:t>
            </a:r>
            <a:endParaRPr lang="en-US" sz="1400" b="1" dirty="0">
              <a:solidFill>
                <a:srgbClr val="374151"/>
              </a:solidFill>
              <a:latin typeface="Verdana"/>
              <a:ea typeface="+mn-lt"/>
              <a:cs typeface="+mn-lt"/>
            </a:endParaRPr>
          </a:p>
        </p:txBody>
      </p:sp>
      <p:sp>
        <p:nvSpPr>
          <p:cNvPr id="8" name="Google Shape;246;p39">
            <a:extLst>
              <a:ext uri="{FF2B5EF4-FFF2-40B4-BE49-F238E27FC236}">
                <a16:creationId xmlns:a16="http://schemas.microsoft.com/office/drawing/2014/main" id="{B9ED3988-3D67-108E-E8E4-640E1FDD470D}"/>
              </a:ext>
            </a:extLst>
          </p:cNvPr>
          <p:cNvSpPr txBox="1">
            <a:spLocks noGrp="1"/>
          </p:cNvSpPr>
          <p:nvPr>
            <p:ph type="title"/>
          </p:nvPr>
        </p:nvSpPr>
        <p:spPr>
          <a:xfrm>
            <a:off x="4864608" y="457200"/>
            <a:ext cx="3270192" cy="6764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b="1" dirty="0">
                <a:latin typeface="Candara" panose="020E0502030303020204" pitchFamily="34" charset="0"/>
              </a:rPr>
              <a:t>CONCLUSION</a:t>
            </a:r>
            <a:endParaRPr sz="3200" b="1" dirty="0">
              <a:latin typeface="Candara" panose="020E0502030303020204" pitchFamily="34" charset="0"/>
            </a:endParaRPr>
          </a:p>
        </p:txBody>
      </p:sp>
    </p:spTree>
  </p:cSld>
  <p:clrMapOvr>
    <a:masterClrMapping/>
  </p:clrMapOvr>
</p:sld>
</file>

<file path=ppt/theme/theme1.xml><?xml version="1.0" encoding="utf-8"?>
<a:theme xmlns:a="http://schemas.openxmlformats.org/drawingml/2006/main" name="Transport App Pitch Deck by Slidesgo">
  <a:themeElements>
    <a:clrScheme name="Simple Light">
      <a:dk1>
        <a:srgbClr val="000000"/>
      </a:dk1>
      <a:lt1>
        <a:srgbClr val="FFFFFF"/>
      </a:lt1>
      <a:dk2>
        <a:srgbClr val="595959"/>
      </a:dk2>
      <a:lt2>
        <a:srgbClr val="EEEEEE"/>
      </a:lt2>
      <a:accent1>
        <a:srgbClr val="D5B961"/>
      </a:accent1>
      <a:accent2>
        <a:srgbClr val="D7D7D7"/>
      </a:accent2>
      <a:accent3>
        <a:srgbClr val="BF9000"/>
      </a:accent3>
      <a:accent4>
        <a:srgbClr val="FFE599"/>
      </a:accent4>
      <a:accent5>
        <a:srgbClr val="999999"/>
      </a:accent5>
      <a:accent6>
        <a:srgbClr val="666666"/>
      </a:accent6>
      <a:hlink>
        <a:srgbClr val="F8FA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405</Words>
  <Application>Microsoft Macintosh PowerPoint</Application>
  <PresentationFormat>On-screen Show (16:9)</PresentationFormat>
  <Paragraphs>74</Paragraphs>
  <Slides>10</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Candara</vt:lpstr>
      <vt:lpstr>Montserrat</vt:lpstr>
      <vt:lpstr>Montserrat ExtraLight</vt:lpstr>
      <vt:lpstr>Wingdings</vt:lpstr>
      <vt:lpstr>Verdana</vt:lpstr>
      <vt:lpstr>Montserrat Light</vt:lpstr>
      <vt:lpstr>Arial</vt:lpstr>
      <vt:lpstr>Montserrat Black</vt:lpstr>
      <vt:lpstr>Transport App Pitch Deck by Slidesgo</vt:lpstr>
      <vt:lpstr>Uber Fare Prediction and Analysis using Machine Learning</vt:lpstr>
      <vt:lpstr>CONTENTS OF THIS PROJECT</vt:lpstr>
      <vt:lpstr>PROBLEM STATEMENT</vt:lpstr>
      <vt:lpstr>DATA PREPARATION AND PRE-PROCESSING</vt:lpstr>
      <vt:lpstr>MODEL SELECTION AND DEVELOPMENT</vt:lpstr>
      <vt:lpstr>GENERALIZATION</vt:lpstr>
      <vt:lpstr>EVALUATION AND PERFORMANCE METRICS</vt:lpstr>
      <vt:lpstr>NEURAL NETWORK</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Uber Fare Prediction and Analysis using Machine Learning</dc:title>
  <cp:lastModifiedBy>Gudiseva, Bhavya Sree</cp:lastModifiedBy>
  <cp:revision>1</cp:revision>
  <dcterms:modified xsi:type="dcterms:W3CDTF">2023-12-16T07:43:49Z</dcterms:modified>
</cp:coreProperties>
</file>